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sldIdLst>
    <p:sldId id="292" r:id="rId2"/>
    <p:sldId id="278" r:id="rId3"/>
    <p:sldId id="286" r:id="rId4"/>
    <p:sldId id="287" r:id="rId5"/>
    <p:sldId id="281" r:id="rId6"/>
    <p:sldId id="256" r:id="rId7"/>
    <p:sldId id="279" r:id="rId8"/>
    <p:sldId id="280" r:id="rId9"/>
    <p:sldId id="288" r:id="rId10"/>
    <p:sldId id="257" r:id="rId11"/>
    <p:sldId id="258" r:id="rId12"/>
    <p:sldId id="259" r:id="rId13"/>
    <p:sldId id="283" r:id="rId14"/>
    <p:sldId id="282" r:id="rId15"/>
    <p:sldId id="284" r:id="rId16"/>
    <p:sldId id="291" r:id="rId17"/>
    <p:sldId id="290" r:id="rId18"/>
    <p:sldId id="285" r:id="rId19"/>
    <p:sldId id="263" r:id="rId20"/>
    <p:sldId id="289" r:id="rId21"/>
    <p:sldId id="264" r:id="rId22"/>
    <p:sldId id="265" r:id="rId23"/>
    <p:sldId id="266" r:id="rId24"/>
    <p:sldId id="267" r:id="rId25"/>
    <p:sldId id="268" r:id="rId26"/>
    <p:sldId id="273" r:id="rId27"/>
    <p:sldId id="274" r:id="rId28"/>
    <p:sldId id="269" r:id="rId29"/>
    <p:sldId id="270" r:id="rId30"/>
    <p:sldId id="271" r:id="rId31"/>
    <p:sldId id="272" r:id="rId32"/>
    <p:sldId id="275" r:id="rId33"/>
    <p:sldId id="276" r:id="rId34"/>
    <p:sldId id="277" r:id="rId35"/>
    <p:sldId id="260" r:id="rId36"/>
    <p:sldId id="261" r:id="rId37"/>
    <p:sldId id="262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mifinal selection" id="{7D352E8A-6599-4817-B361-21D22AC05BB4}">
          <p14:sldIdLst>
            <p14:sldId id="292"/>
          </p14:sldIdLst>
        </p14:section>
        <p14:section name="Unique formulas" id="{56E8C807-AEA7-4ED7-A2A4-95656138ADAF}">
          <p14:sldIdLst>
            <p14:sldId id="278"/>
            <p14:sldId id="286"/>
            <p14:sldId id="287"/>
            <p14:sldId id="281"/>
          </p14:sldIdLst>
        </p14:section>
        <p14:section name="Initial exploratory plots" id="{74F5EDFA-1F59-4758-A573-C4069B506B71}">
          <p14:sldIdLst>
            <p14:sldId id="256"/>
            <p14:sldId id="279"/>
            <p14:sldId id="280"/>
            <p14:sldId id="288"/>
            <p14:sldId id="257"/>
            <p14:sldId id="258"/>
            <p14:sldId id="259"/>
            <p14:sldId id="283"/>
            <p14:sldId id="282"/>
            <p14:sldId id="284"/>
            <p14:sldId id="291"/>
            <p14:sldId id="290"/>
            <p14:sldId id="285"/>
            <p14:sldId id="263"/>
            <p14:sldId id="289"/>
            <p14:sldId id="264"/>
            <p14:sldId id="265"/>
            <p14:sldId id="266"/>
            <p14:sldId id="267"/>
            <p14:sldId id="268"/>
            <p14:sldId id="273"/>
            <p14:sldId id="274"/>
            <p14:sldId id="269"/>
            <p14:sldId id="270"/>
            <p14:sldId id="271"/>
            <p14:sldId id="272"/>
            <p14:sldId id="275"/>
            <p14:sldId id="276"/>
            <p14:sldId id="277"/>
            <p14:sldId id="260"/>
            <p14:sldId id="261"/>
            <p14:sldId id="26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8C00"/>
    <a:srgbClr val="ADD8E6"/>
    <a:srgbClr val="CCCE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78B342B-C4AB-4058-AC08-4A96439E8A01}" v="8" dt="2025-01-02T21:14:59.54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9" autoAdjust="0"/>
    <p:restoredTop sz="94660"/>
  </p:normalViewPr>
  <p:slideViewPr>
    <p:cSldViewPr snapToGrid="0">
      <p:cViewPr varScale="1">
        <p:scale>
          <a:sx n="90" d="100"/>
          <a:sy n="90" d="100"/>
        </p:scale>
        <p:origin x="358" y="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45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arayburu-Caruso, Vanessa A" userId="e129c12f-749a-4310-80b6-042d2c75f741" providerId="ADAL" clId="{47DB4EB7-D8BC-4E0D-9D40-9F6A91B00CF1}"/>
    <pc:docChg chg="undo custSel addSld modSld">
      <pc:chgData name="Garayburu-Caruso, Vanessa A" userId="e129c12f-749a-4310-80b6-042d2c75f741" providerId="ADAL" clId="{47DB4EB7-D8BC-4E0D-9D40-9F6A91B00CF1}" dt="2024-12-02T16:39:37.744" v="457" actId="962"/>
      <pc:docMkLst>
        <pc:docMk/>
      </pc:docMkLst>
      <pc:sldChg chg="addSp modSp new mod">
        <pc:chgData name="Garayburu-Caruso, Vanessa A" userId="e129c12f-749a-4310-80b6-042d2c75f741" providerId="ADAL" clId="{47DB4EB7-D8BC-4E0D-9D40-9F6A91B00CF1}" dt="2024-11-25T00:38:05.045" v="60" actId="14100"/>
        <pc:sldMkLst>
          <pc:docMk/>
          <pc:sldMk cId="802790502" sldId="260"/>
        </pc:sldMkLst>
        <pc:spChg chg="mod">
          <ac:chgData name="Garayburu-Caruso, Vanessa A" userId="e129c12f-749a-4310-80b6-042d2c75f741" providerId="ADAL" clId="{47DB4EB7-D8BC-4E0D-9D40-9F6A91B00CF1}" dt="2024-11-25T00:37:59.303" v="57" actId="1076"/>
          <ac:spMkLst>
            <pc:docMk/>
            <pc:sldMk cId="802790502" sldId="260"/>
            <ac:spMk id="2" creationId="{3B699BB3-FECD-CA5A-F798-B0612E2FB8DA}"/>
          </ac:spMkLst>
        </pc:spChg>
        <pc:picChg chg="add mod">
          <ac:chgData name="Garayburu-Caruso, Vanessa A" userId="e129c12f-749a-4310-80b6-042d2c75f741" providerId="ADAL" clId="{47DB4EB7-D8BC-4E0D-9D40-9F6A91B00CF1}" dt="2024-11-25T00:38:00.849" v="58" actId="1076"/>
          <ac:picMkLst>
            <pc:docMk/>
            <pc:sldMk cId="802790502" sldId="260"/>
            <ac:picMk id="4" creationId="{128C1071-C4F2-AB2D-41B3-FB4C20C7D16F}"/>
          </ac:picMkLst>
        </pc:picChg>
        <pc:picChg chg="add mod">
          <ac:chgData name="Garayburu-Caruso, Vanessa A" userId="e129c12f-749a-4310-80b6-042d2c75f741" providerId="ADAL" clId="{47DB4EB7-D8BC-4E0D-9D40-9F6A91B00CF1}" dt="2024-11-25T00:38:05.045" v="60" actId="14100"/>
          <ac:picMkLst>
            <pc:docMk/>
            <pc:sldMk cId="802790502" sldId="260"/>
            <ac:picMk id="6" creationId="{5B9FFA5B-1AFA-EDCD-8FE7-760B87470217}"/>
          </ac:picMkLst>
        </pc:picChg>
      </pc:sldChg>
      <pc:sldChg chg="addSp delSp modSp new mod">
        <pc:chgData name="Garayburu-Caruso, Vanessa A" userId="e129c12f-749a-4310-80b6-042d2c75f741" providerId="ADAL" clId="{47DB4EB7-D8BC-4E0D-9D40-9F6A91B00CF1}" dt="2024-11-30T00:23:57.700" v="118" actId="14100"/>
        <pc:sldMkLst>
          <pc:docMk/>
          <pc:sldMk cId="2191365142" sldId="261"/>
        </pc:sldMkLst>
        <pc:spChg chg="del">
          <ac:chgData name="Garayburu-Caruso, Vanessa A" userId="e129c12f-749a-4310-80b6-042d2c75f741" providerId="ADAL" clId="{47DB4EB7-D8BC-4E0D-9D40-9F6A91B00CF1}" dt="2024-11-25T00:50:45.806" v="66" actId="478"/>
          <ac:spMkLst>
            <pc:docMk/>
            <pc:sldMk cId="2191365142" sldId="261"/>
            <ac:spMk id="2" creationId="{C8BA3780-E05A-C013-B055-6CAB4B453419}"/>
          </ac:spMkLst>
        </pc:spChg>
        <pc:picChg chg="add mod modCrop">
          <ac:chgData name="Garayburu-Caruso, Vanessa A" userId="e129c12f-749a-4310-80b6-042d2c75f741" providerId="ADAL" clId="{47DB4EB7-D8BC-4E0D-9D40-9F6A91B00CF1}" dt="2024-11-30T00:23:57.700" v="118" actId="14100"/>
          <ac:picMkLst>
            <pc:docMk/>
            <pc:sldMk cId="2191365142" sldId="261"/>
            <ac:picMk id="3" creationId="{ECCC3B75-C7FE-F8AA-DC69-21E36FA7D06F}"/>
          </ac:picMkLst>
        </pc:picChg>
        <pc:picChg chg="add mod">
          <ac:chgData name="Garayburu-Caruso, Vanessa A" userId="e129c12f-749a-4310-80b6-042d2c75f741" providerId="ADAL" clId="{47DB4EB7-D8BC-4E0D-9D40-9F6A91B00CF1}" dt="2024-11-25T00:50:51.427" v="69" actId="14100"/>
          <ac:picMkLst>
            <pc:docMk/>
            <pc:sldMk cId="2191365142" sldId="261"/>
            <ac:picMk id="4" creationId="{D35F0B5C-E7B9-2B05-7224-D739367F4EBD}"/>
          </ac:picMkLst>
        </pc:picChg>
        <pc:picChg chg="add del mod">
          <ac:chgData name="Garayburu-Caruso, Vanessa A" userId="e129c12f-749a-4310-80b6-042d2c75f741" providerId="ADAL" clId="{47DB4EB7-D8BC-4E0D-9D40-9F6A91B00CF1}" dt="2024-11-30T00:23:35.654" v="108" actId="478"/>
          <ac:picMkLst>
            <pc:docMk/>
            <pc:sldMk cId="2191365142" sldId="261"/>
            <ac:picMk id="6" creationId="{33D5A9C4-F92D-581F-4DD3-A5D7C3B4E734}"/>
          </ac:picMkLst>
        </pc:picChg>
      </pc:sldChg>
      <pc:sldChg chg="addSp delSp modSp new mod">
        <pc:chgData name="Garayburu-Caruso, Vanessa A" userId="e129c12f-749a-4310-80b6-042d2c75f741" providerId="ADAL" clId="{47DB4EB7-D8BC-4E0D-9D40-9F6A91B00CF1}" dt="2024-11-30T00:25:35.424" v="121" actId="1076"/>
        <pc:sldMkLst>
          <pc:docMk/>
          <pc:sldMk cId="1688880603" sldId="262"/>
        </pc:sldMkLst>
        <pc:spChg chg="mod">
          <ac:chgData name="Garayburu-Caruso, Vanessa A" userId="e129c12f-749a-4310-80b6-042d2c75f741" providerId="ADAL" clId="{47DB4EB7-D8BC-4E0D-9D40-9F6A91B00CF1}" dt="2024-11-25T00:55:58.647" v="98" actId="14100"/>
          <ac:spMkLst>
            <pc:docMk/>
            <pc:sldMk cId="1688880603" sldId="262"/>
            <ac:spMk id="2" creationId="{3172C377-2057-F1D5-1B18-B45282BEF328}"/>
          </ac:spMkLst>
        </pc:spChg>
        <pc:picChg chg="add del mod">
          <ac:chgData name="Garayburu-Caruso, Vanessa A" userId="e129c12f-749a-4310-80b6-042d2c75f741" providerId="ADAL" clId="{47DB4EB7-D8BC-4E0D-9D40-9F6A91B00CF1}" dt="2024-11-30T00:25:31.950" v="119" actId="478"/>
          <ac:picMkLst>
            <pc:docMk/>
            <pc:sldMk cId="1688880603" sldId="262"/>
            <ac:picMk id="4" creationId="{25681C07-7697-A45F-AA2E-31294A956E30}"/>
          </ac:picMkLst>
        </pc:picChg>
        <pc:picChg chg="add mod">
          <ac:chgData name="Garayburu-Caruso, Vanessa A" userId="e129c12f-749a-4310-80b6-042d2c75f741" providerId="ADAL" clId="{47DB4EB7-D8BC-4E0D-9D40-9F6A91B00CF1}" dt="2024-11-30T00:25:35.424" v="121" actId="1076"/>
          <ac:picMkLst>
            <pc:docMk/>
            <pc:sldMk cId="1688880603" sldId="262"/>
            <ac:picMk id="5" creationId="{8771D5DB-BBA0-4018-1EB2-4ADF37BD78B9}"/>
          </ac:picMkLst>
        </pc:picChg>
      </pc:sldChg>
      <pc:sldChg chg="addSp new mod">
        <pc:chgData name="Garayburu-Caruso, Vanessa A" userId="e129c12f-749a-4310-80b6-042d2c75f741" providerId="ADAL" clId="{47DB4EB7-D8BC-4E0D-9D40-9F6A91B00CF1}" dt="2024-11-25T19:50:53.490" v="106" actId="22"/>
        <pc:sldMkLst>
          <pc:docMk/>
          <pc:sldMk cId="823232005" sldId="263"/>
        </pc:sldMkLst>
        <pc:picChg chg="add">
          <ac:chgData name="Garayburu-Caruso, Vanessa A" userId="e129c12f-749a-4310-80b6-042d2c75f741" providerId="ADAL" clId="{47DB4EB7-D8BC-4E0D-9D40-9F6A91B00CF1}" dt="2024-11-25T19:50:53.490" v="106" actId="22"/>
          <ac:picMkLst>
            <pc:docMk/>
            <pc:sldMk cId="823232005" sldId="263"/>
            <ac:picMk id="4" creationId="{F1B3B871-A98E-224A-18D3-E8C0330A8E13}"/>
          </ac:picMkLst>
        </pc:picChg>
      </pc:sldChg>
      <pc:sldChg chg="addSp modSp new mod">
        <pc:chgData name="Garayburu-Caruso, Vanessa A" userId="e129c12f-749a-4310-80b6-042d2c75f741" providerId="ADAL" clId="{47DB4EB7-D8BC-4E0D-9D40-9F6A91B00CF1}" dt="2024-11-30T22:20:15.085" v="369" actId="1076"/>
        <pc:sldMkLst>
          <pc:docMk/>
          <pc:sldMk cId="2063585656" sldId="264"/>
        </pc:sldMkLst>
        <pc:spChg chg="mod">
          <ac:chgData name="Garayburu-Caruso, Vanessa A" userId="e129c12f-749a-4310-80b6-042d2c75f741" providerId="ADAL" clId="{47DB4EB7-D8BC-4E0D-9D40-9F6A91B00CF1}" dt="2024-11-30T22:20:15.085" v="369" actId="1076"/>
          <ac:spMkLst>
            <pc:docMk/>
            <pc:sldMk cId="2063585656" sldId="264"/>
            <ac:spMk id="2" creationId="{C6F7CC41-5B97-C7CE-84BB-08B921C49598}"/>
          </ac:spMkLst>
        </pc:spChg>
        <pc:picChg chg="add mod">
          <ac:chgData name="Garayburu-Caruso, Vanessa A" userId="e129c12f-749a-4310-80b6-042d2c75f741" providerId="ADAL" clId="{47DB4EB7-D8BC-4E0D-9D40-9F6A91B00CF1}" dt="2024-11-30T22:15:50.112" v="128" actId="1076"/>
          <ac:picMkLst>
            <pc:docMk/>
            <pc:sldMk cId="2063585656" sldId="264"/>
            <ac:picMk id="4" creationId="{A1598496-97A5-ADEB-E700-421ECA88AE9A}"/>
          </ac:picMkLst>
        </pc:picChg>
      </pc:sldChg>
      <pc:sldChg chg="addSp delSp modSp new mod setBg modClrScheme delDesignElem chgLayout">
        <pc:chgData name="Garayburu-Caruso, Vanessa A" userId="e129c12f-749a-4310-80b6-042d2c75f741" providerId="ADAL" clId="{47DB4EB7-D8BC-4E0D-9D40-9F6A91B00CF1}" dt="2024-12-01T00:05:08.981" v="384" actId="27614"/>
        <pc:sldMkLst>
          <pc:docMk/>
          <pc:sldMk cId="2832673665" sldId="265"/>
        </pc:sldMkLst>
        <pc:spChg chg="del mod">
          <ac:chgData name="Garayburu-Caruso, Vanessa A" userId="e129c12f-749a-4310-80b6-042d2c75f741" providerId="ADAL" clId="{47DB4EB7-D8BC-4E0D-9D40-9F6A91B00CF1}" dt="2024-12-01T00:03:19.004" v="380" actId="700"/>
          <ac:spMkLst>
            <pc:docMk/>
            <pc:sldMk cId="2832673665" sldId="265"/>
            <ac:spMk id="2" creationId="{EFBEC93D-FB51-34CA-B731-E772EC77748B}"/>
          </ac:spMkLst>
        </pc:spChg>
        <pc:spChg chg="add del">
          <ac:chgData name="Garayburu-Caruso, Vanessa A" userId="e129c12f-749a-4310-80b6-042d2c75f741" providerId="ADAL" clId="{47DB4EB7-D8BC-4E0D-9D40-9F6A91B00CF1}" dt="2024-12-01T00:03:01.675" v="376" actId="26606"/>
          <ac:spMkLst>
            <pc:docMk/>
            <pc:sldMk cId="2832673665" sldId="265"/>
            <ac:spMk id="15" creationId="{15F33878-D502-4FFA-8ACE-F2AECDB2A23F}"/>
          </ac:spMkLst>
        </pc:spChg>
        <pc:spChg chg="add del">
          <ac:chgData name="Garayburu-Caruso, Vanessa A" userId="e129c12f-749a-4310-80b6-042d2c75f741" providerId="ADAL" clId="{47DB4EB7-D8BC-4E0D-9D40-9F6A91B00CF1}" dt="2024-12-01T00:03:01.675" v="376" actId="26606"/>
          <ac:spMkLst>
            <pc:docMk/>
            <pc:sldMk cId="2832673665" sldId="265"/>
            <ac:spMk id="16" creationId="{2151139A-886F-4B97-8815-729AD3831BBD}"/>
          </ac:spMkLst>
        </pc:spChg>
        <pc:spChg chg="add del">
          <ac:chgData name="Garayburu-Caruso, Vanessa A" userId="e129c12f-749a-4310-80b6-042d2c75f741" providerId="ADAL" clId="{47DB4EB7-D8BC-4E0D-9D40-9F6A91B00CF1}" dt="2024-12-01T00:03:01.675" v="376" actId="26606"/>
          <ac:spMkLst>
            <pc:docMk/>
            <pc:sldMk cId="2832673665" sldId="265"/>
            <ac:spMk id="17" creationId="{D3539FEE-81D3-4406-802E-60B20B16F4F6}"/>
          </ac:spMkLst>
        </pc:spChg>
        <pc:spChg chg="add del">
          <ac:chgData name="Garayburu-Caruso, Vanessa A" userId="e129c12f-749a-4310-80b6-042d2c75f741" providerId="ADAL" clId="{47DB4EB7-D8BC-4E0D-9D40-9F6A91B00CF1}" dt="2024-12-01T00:03:01.675" v="376" actId="26606"/>
          <ac:spMkLst>
            <pc:docMk/>
            <pc:sldMk cId="2832673665" sldId="265"/>
            <ac:spMk id="18" creationId="{AB5E08C4-8CDD-4623-A5B8-E998C6DEE3B7}"/>
          </ac:spMkLst>
        </pc:spChg>
        <pc:spChg chg="add del">
          <ac:chgData name="Garayburu-Caruso, Vanessa A" userId="e129c12f-749a-4310-80b6-042d2c75f741" providerId="ADAL" clId="{47DB4EB7-D8BC-4E0D-9D40-9F6A91B00CF1}" dt="2024-12-01T00:03:01.675" v="376" actId="26606"/>
          <ac:spMkLst>
            <pc:docMk/>
            <pc:sldMk cId="2832673665" sldId="265"/>
            <ac:spMk id="19" creationId="{DC701763-729E-462F-A5A8-E0DEFEB1E2E4}"/>
          </ac:spMkLst>
        </pc:spChg>
        <pc:spChg chg="add del">
          <ac:chgData name="Garayburu-Caruso, Vanessa A" userId="e129c12f-749a-4310-80b6-042d2c75f741" providerId="ADAL" clId="{47DB4EB7-D8BC-4E0D-9D40-9F6A91B00CF1}" dt="2024-12-01T00:03:04.733" v="378" actId="26606"/>
          <ac:spMkLst>
            <pc:docMk/>
            <pc:sldMk cId="2832673665" sldId="265"/>
            <ac:spMk id="21" creationId="{99ED5833-B85B-4103-8A3B-CAB0308E6C15}"/>
          </ac:spMkLst>
        </pc:spChg>
        <pc:grpChg chg="add del">
          <ac:chgData name="Garayburu-Caruso, Vanessa A" userId="e129c12f-749a-4310-80b6-042d2c75f741" providerId="ADAL" clId="{47DB4EB7-D8BC-4E0D-9D40-9F6A91B00CF1}" dt="2024-12-01T00:02:56.583" v="374" actId="26606"/>
          <ac:grpSpMkLst>
            <pc:docMk/>
            <pc:sldMk cId="2832673665" sldId="265"/>
            <ac:grpSpMk id="11" creationId="{38555AC8-A31F-E4F7-01BB-AEFF5E8C160A}"/>
          </ac:grpSpMkLst>
        </pc:grpChg>
        <pc:grpChg chg="add del">
          <ac:chgData name="Garayburu-Caruso, Vanessa A" userId="e129c12f-749a-4310-80b6-042d2c75f741" providerId="ADAL" clId="{47DB4EB7-D8BC-4E0D-9D40-9F6A91B00CF1}" dt="2024-12-01T00:03:19.004" v="380" actId="700"/>
          <ac:grpSpMkLst>
            <pc:docMk/>
            <pc:sldMk cId="2832673665" sldId="265"/>
            <ac:grpSpMk id="23" creationId="{38555AC8-A31F-E4F7-01BB-AEFF5E8C160A}"/>
          </ac:grpSpMkLst>
        </pc:grpChg>
        <pc:picChg chg="add mod ord">
          <ac:chgData name="Garayburu-Caruso, Vanessa A" userId="e129c12f-749a-4310-80b6-042d2c75f741" providerId="ADAL" clId="{47DB4EB7-D8BC-4E0D-9D40-9F6A91B00CF1}" dt="2024-12-01T00:05:08.981" v="384" actId="27614"/>
          <ac:picMkLst>
            <pc:docMk/>
            <pc:sldMk cId="2832673665" sldId="265"/>
            <ac:picMk id="4" creationId="{BC742517-5290-B3D1-0B57-F1624434C14B}"/>
          </ac:picMkLst>
        </pc:picChg>
        <pc:picChg chg="add mod">
          <ac:chgData name="Garayburu-Caruso, Vanessa A" userId="e129c12f-749a-4310-80b6-042d2c75f741" providerId="ADAL" clId="{47DB4EB7-D8BC-4E0D-9D40-9F6A91B00CF1}" dt="2024-12-01T00:05:08.874" v="382" actId="27614"/>
          <ac:picMkLst>
            <pc:docMk/>
            <pc:sldMk cId="2832673665" sldId="265"/>
            <ac:picMk id="6" creationId="{9A7D3ED6-72CC-3004-0FFC-649924257C39}"/>
          </ac:picMkLst>
        </pc:picChg>
      </pc:sldChg>
      <pc:sldChg chg="addSp delSp modSp new mod setBg">
        <pc:chgData name="Garayburu-Caruso, Vanessa A" userId="e129c12f-749a-4310-80b6-042d2c75f741" providerId="ADAL" clId="{47DB4EB7-D8BC-4E0D-9D40-9F6A91B00CF1}" dt="2024-12-01T00:05:44.063" v="397" actId="27614"/>
        <pc:sldMkLst>
          <pc:docMk/>
          <pc:sldMk cId="3498259476" sldId="266"/>
        </pc:sldMkLst>
        <pc:spChg chg="add del">
          <ac:chgData name="Garayburu-Caruso, Vanessa A" userId="e129c12f-749a-4310-80b6-042d2c75f741" providerId="ADAL" clId="{47DB4EB7-D8BC-4E0D-9D40-9F6A91B00CF1}" dt="2024-12-01T00:05:41.020" v="394" actId="26606"/>
          <ac:spMkLst>
            <pc:docMk/>
            <pc:sldMk cId="3498259476" sldId="266"/>
            <ac:spMk id="7" creationId="{A9F529C3-C941-49FD-8C67-82F134F64BDB}"/>
          </ac:spMkLst>
        </pc:spChg>
        <pc:spChg chg="add del">
          <ac:chgData name="Garayburu-Caruso, Vanessa A" userId="e129c12f-749a-4310-80b6-042d2c75f741" providerId="ADAL" clId="{47DB4EB7-D8BC-4E0D-9D40-9F6A91B00CF1}" dt="2024-12-01T00:05:41.020" v="394" actId="26606"/>
          <ac:spMkLst>
            <pc:docMk/>
            <pc:sldMk cId="3498259476" sldId="266"/>
            <ac:spMk id="8" creationId="{20586029-32A0-47E5-9AEC-AE3ABA6B94D0}"/>
          </ac:spMkLst>
        </pc:spChg>
        <pc:spChg chg="add del">
          <ac:chgData name="Garayburu-Caruso, Vanessa A" userId="e129c12f-749a-4310-80b6-042d2c75f741" providerId="ADAL" clId="{47DB4EB7-D8BC-4E0D-9D40-9F6A91B00CF1}" dt="2024-12-01T00:05:33.174" v="388" actId="26606"/>
          <ac:spMkLst>
            <pc:docMk/>
            <pc:sldMk cId="3498259476" sldId="266"/>
            <ac:spMk id="10" creationId="{A9F529C3-C941-49FD-8C67-82F134F64BDB}"/>
          </ac:spMkLst>
        </pc:spChg>
        <pc:spChg chg="add del">
          <ac:chgData name="Garayburu-Caruso, Vanessa A" userId="e129c12f-749a-4310-80b6-042d2c75f741" providerId="ADAL" clId="{47DB4EB7-D8BC-4E0D-9D40-9F6A91B00CF1}" dt="2024-12-01T00:05:33.174" v="388" actId="26606"/>
          <ac:spMkLst>
            <pc:docMk/>
            <pc:sldMk cId="3498259476" sldId="266"/>
            <ac:spMk id="12" creationId="{20586029-32A0-47E5-9AEC-AE3ABA6B94D0}"/>
          </ac:spMkLst>
        </pc:spChg>
        <pc:spChg chg="add del">
          <ac:chgData name="Garayburu-Caruso, Vanessa A" userId="e129c12f-749a-4310-80b6-042d2c75f741" providerId="ADAL" clId="{47DB4EB7-D8BC-4E0D-9D40-9F6A91B00CF1}" dt="2024-12-01T00:05:36.205" v="390" actId="26606"/>
          <ac:spMkLst>
            <pc:docMk/>
            <pc:sldMk cId="3498259476" sldId="266"/>
            <ac:spMk id="16" creationId="{11BE3FA7-0D70-4431-814F-D8C40576EA93}"/>
          </ac:spMkLst>
        </pc:spChg>
        <pc:picChg chg="add mod ord">
          <ac:chgData name="Garayburu-Caruso, Vanessa A" userId="e129c12f-749a-4310-80b6-042d2c75f741" providerId="ADAL" clId="{47DB4EB7-D8BC-4E0D-9D40-9F6A91B00CF1}" dt="2024-12-01T00:05:44.062" v="396" actId="27614"/>
          <ac:picMkLst>
            <pc:docMk/>
            <pc:sldMk cId="3498259476" sldId="266"/>
            <ac:picMk id="3" creationId="{BEC99B22-4412-D324-6C74-FFE23B3375F4}"/>
          </ac:picMkLst>
        </pc:picChg>
        <pc:picChg chg="add mod">
          <ac:chgData name="Garayburu-Caruso, Vanessa A" userId="e129c12f-749a-4310-80b6-042d2c75f741" providerId="ADAL" clId="{47DB4EB7-D8BC-4E0D-9D40-9F6A91B00CF1}" dt="2024-12-01T00:05:44.063" v="397" actId="27614"/>
          <ac:picMkLst>
            <pc:docMk/>
            <pc:sldMk cId="3498259476" sldId="266"/>
            <ac:picMk id="5" creationId="{AE197732-5259-F561-A630-A113BB4BCCFB}"/>
          </ac:picMkLst>
        </pc:picChg>
        <pc:cxnChg chg="add del">
          <ac:chgData name="Garayburu-Caruso, Vanessa A" userId="e129c12f-749a-4310-80b6-042d2c75f741" providerId="ADAL" clId="{47DB4EB7-D8BC-4E0D-9D40-9F6A91B00CF1}" dt="2024-12-01T00:05:41.020" v="394" actId="26606"/>
          <ac:cxnSpMkLst>
            <pc:docMk/>
            <pc:sldMk cId="3498259476" sldId="266"/>
            <ac:cxnSpMk id="9" creationId="{8C730EAB-A532-4295-A302-FB4B90DB9F5E}"/>
          </ac:cxnSpMkLst>
        </pc:cxnChg>
        <pc:cxnChg chg="add del">
          <ac:chgData name="Garayburu-Caruso, Vanessa A" userId="e129c12f-749a-4310-80b6-042d2c75f741" providerId="ADAL" clId="{47DB4EB7-D8BC-4E0D-9D40-9F6A91B00CF1}" dt="2024-12-01T00:05:33.174" v="388" actId="26606"/>
          <ac:cxnSpMkLst>
            <pc:docMk/>
            <pc:sldMk cId="3498259476" sldId="266"/>
            <ac:cxnSpMk id="14" creationId="{8C730EAB-A532-4295-A302-FB4B90DB9F5E}"/>
          </ac:cxnSpMkLst>
        </pc:cxnChg>
      </pc:sldChg>
      <pc:sldChg chg="addSp modSp new mod setBg">
        <pc:chgData name="Garayburu-Caruso, Vanessa A" userId="e129c12f-749a-4310-80b6-042d2c75f741" providerId="ADAL" clId="{47DB4EB7-D8BC-4E0D-9D40-9F6A91B00CF1}" dt="2024-12-01T00:49:25.018" v="403" actId="27614"/>
        <pc:sldMkLst>
          <pc:docMk/>
          <pc:sldMk cId="4190121587" sldId="267"/>
        </pc:sldMkLst>
        <pc:picChg chg="add mod ord">
          <ac:chgData name="Garayburu-Caruso, Vanessa A" userId="e129c12f-749a-4310-80b6-042d2c75f741" providerId="ADAL" clId="{47DB4EB7-D8BC-4E0D-9D40-9F6A91B00CF1}" dt="2024-12-01T00:49:25.018" v="402" actId="27614"/>
          <ac:picMkLst>
            <pc:docMk/>
            <pc:sldMk cId="4190121587" sldId="267"/>
            <ac:picMk id="3" creationId="{8E585506-85E2-DF73-7157-FA3AFCADFC96}"/>
          </ac:picMkLst>
        </pc:picChg>
        <pc:picChg chg="add mod">
          <ac:chgData name="Garayburu-Caruso, Vanessa A" userId="e129c12f-749a-4310-80b6-042d2c75f741" providerId="ADAL" clId="{47DB4EB7-D8BC-4E0D-9D40-9F6A91B00CF1}" dt="2024-12-01T00:49:25.018" v="403" actId="27614"/>
          <ac:picMkLst>
            <pc:docMk/>
            <pc:sldMk cId="4190121587" sldId="267"/>
            <ac:picMk id="5" creationId="{67EC05FF-637F-9F8B-EFDA-FD193702C749}"/>
          </ac:picMkLst>
        </pc:picChg>
      </pc:sldChg>
      <pc:sldChg chg="addSp modSp new mod setBg">
        <pc:chgData name="Garayburu-Caruso, Vanessa A" userId="e129c12f-749a-4310-80b6-042d2c75f741" providerId="ADAL" clId="{47DB4EB7-D8BC-4E0D-9D40-9F6A91B00CF1}" dt="2024-12-01T02:49:00.237" v="417" actId="27614"/>
        <pc:sldMkLst>
          <pc:docMk/>
          <pc:sldMk cId="548544524" sldId="268"/>
        </pc:sldMkLst>
        <pc:picChg chg="add mod ord">
          <ac:chgData name="Garayburu-Caruso, Vanessa A" userId="e129c12f-749a-4310-80b6-042d2c75f741" providerId="ADAL" clId="{47DB4EB7-D8BC-4E0D-9D40-9F6A91B00CF1}" dt="2024-12-01T02:24:23.137" v="415" actId="26606"/>
          <ac:picMkLst>
            <pc:docMk/>
            <pc:sldMk cId="548544524" sldId="268"/>
            <ac:picMk id="3" creationId="{23AAA3D8-BF17-5CE3-3C7B-96D289DF9EFD}"/>
          </ac:picMkLst>
        </pc:picChg>
        <pc:picChg chg="add mod ord">
          <ac:chgData name="Garayburu-Caruso, Vanessa A" userId="e129c12f-749a-4310-80b6-042d2c75f741" providerId="ADAL" clId="{47DB4EB7-D8BC-4E0D-9D40-9F6A91B00CF1}" dt="2024-12-01T02:24:23.137" v="415" actId="26606"/>
          <ac:picMkLst>
            <pc:docMk/>
            <pc:sldMk cId="548544524" sldId="268"/>
            <ac:picMk id="5" creationId="{0A7D906C-7C13-8BA1-8F4D-1E3808BE8FD8}"/>
          </ac:picMkLst>
        </pc:picChg>
        <pc:picChg chg="add mod">
          <ac:chgData name="Garayburu-Caruso, Vanessa A" userId="e129c12f-749a-4310-80b6-042d2c75f741" providerId="ADAL" clId="{47DB4EB7-D8BC-4E0D-9D40-9F6A91B00CF1}" dt="2024-12-01T02:49:00.237" v="417" actId="27614"/>
          <ac:picMkLst>
            <pc:docMk/>
            <pc:sldMk cId="548544524" sldId="268"/>
            <ac:picMk id="7" creationId="{60C0F2A0-D187-4244-81F7-1F2DA2759EDE}"/>
          </ac:picMkLst>
        </pc:picChg>
        <pc:cxnChg chg="add">
          <ac:chgData name="Garayburu-Caruso, Vanessa A" userId="e129c12f-749a-4310-80b6-042d2c75f741" providerId="ADAL" clId="{47DB4EB7-D8BC-4E0D-9D40-9F6A91B00CF1}" dt="2024-12-01T02:24:23.137" v="415" actId="26606"/>
          <ac:cxnSpMkLst>
            <pc:docMk/>
            <pc:sldMk cId="548544524" sldId="268"/>
            <ac:cxnSpMk id="12" creationId="{DCD67800-37AC-4E14-89B0-F79DCB3FB86D}"/>
          </ac:cxnSpMkLst>
        </pc:cxnChg>
        <pc:cxnChg chg="add">
          <ac:chgData name="Garayburu-Caruso, Vanessa A" userId="e129c12f-749a-4310-80b6-042d2c75f741" providerId="ADAL" clId="{47DB4EB7-D8BC-4E0D-9D40-9F6A91B00CF1}" dt="2024-12-01T02:24:23.137" v="415" actId="26606"/>
          <ac:cxnSpMkLst>
            <pc:docMk/>
            <pc:sldMk cId="548544524" sldId="268"/>
            <ac:cxnSpMk id="14" creationId="{20F1788F-A5AE-4188-8274-F7F2E3833ECD}"/>
          </ac:cxnSpMkLst>
        </pc:cxnChg>
      </pc:sldChg>
      <pc:sldChg chg="addSp modSp new mod setBg">
        <pc:chgData name="Garayburu-Caruso, Vanessa A" userId="e129c12f-749a-4310-80b6-042d2c75f741" providerId="ADAL" clId="{47DB4EB7-D8BC-4E0D-9D40-9F6A91B00CF1}" dt="2024-12-01T02:22:43.304" v="413" actId="26606"/>
        <pc:sldMkLst>
          <pc:docMk/>
          <pc:sldMk cId="4216569650" sldId="269"/>
        </pc:sldMkLst>
        <pc:picChg chg="add mod">
          <ac:chgData name="Garayburu-Caruso, Vanessa A" userId="e129c12f-749a-4310-80b6-042d2c75f741" providerId="ADAL" clId="{47DB4EB7-D8BC-4E0D-9D40-9F6A91B00CF1}" dt="2024-12-01T02:22:43.304" v="413" actId="26606"/>
          <ac:picMkLst>
            <pc:docMk/>
            <pc:sldMk cId="4216569650" sldId="269"/>
            <ac:picMk id="3" creationId="{B1900692-B19E-7B85-43EA-DDC1D63A0505}"/>
          </ac:picMkLst>
        </pc:picChg>
        <pc:picChg chg="add mod">
          <ac:chgData name="Garayburu-Caruso, Vanessa A" userId="e129c12f-749a-4310-80b6-042d2c75f741" providerId="ADAL" clId="{47DB4EB7-D8BC-4E0D-9D40-9F6A91B00CF1}" dt="2024-12-01T02:22:43.304" v="413" actId="26606"/>
          <ac:picMkLst>
            <pc:docMk/>
            <pc:sldMk cId="4216569650" sldId="269"/>
            <ac:picMk id="5" creationId="{1968A209-DAB8-1FB6-86D7-DC8A69659930}"/>
          </ac:picMkLst>
        </pc:picChg>
      </pc:sldChg>
      <pc:sldChg chg="addSp new mod">
        <pc:chgData name="Garayburu-Caruso, Vanessa A" userId="e129c12f-749a-4310-80b6-042d2c75f741" providerId="ADAL" clId="{47DB4EB7-D8BC-4E0D-9D40-9F6A91B00CF1}" dt="2024-12-01T02:49:01.216" v="418" actId="22"/>
        <pc:sldMkLst>
          <pc:docMk/>
          <pc:sldMk cId="985400032" sldId="270"/>
        </pc:sldMkLst>
        <pc:picChg chg="add">
          <ac:chgData name="Garayburu-Caruso, Vanessa A" userId="e129c12f-749a-4310-80b6-042d2c75f741" providerId="ADAL" clId="{47DB4EB7-D8BC-4E0D-9D40-9F6A91B00CF1}" dt="2024-12-01T02:49:01.216" v="418" actId="22"/>
          <ac:picMkLst>
            <pc:docMk/>
            <pc:sldMk cId="985400032" sldId="270"/>
            <ac:picMk id="3" creationId="{F392B667-0749-3077-5802-0487620F3A97}"/>
          </ac:picMkLst>
        </pc:picChg>
      </pc:sldChg>
      <pc:sldChg chg="addSp new mod">
        <pc:chgData name="Garayburu-Caruso, Vanessa A" userId="e129c12f-749a-4310-80b6-042d2c75f741" providerId="ADAL" clId="{47DB4EB7-D8BC-4E0D-9D40-9F6A91B00CF1}" dt="2024-12-01T02:49:56.969" v="420" actId="22"/>
        <pc:sldMkLst>
          <pc:docMk/>
          <pc:sldMk cId="1989853129" sldId="271"/>
        </pc:sldMkLst>
        <pc:picChg chg="add">
          <ac:chgData name="Garayburu-Caruso, Vanessa A" userId="e129c12f-749a-4310-80b6-042d2c75f741" providerId="ADAL" clId="{47DB4EB7-D8BC-4E0D-9D40-9F6A91B00CF1}" dt="2024-12-01T02:49:56.969" v="420" actId="22"/>
          <ac:picMkLst>
            <pc:docMk/>
            <pc:sldMk cId="1989853129" sldId="271"/>
            <ac:picMk id="3" creationId="{BC2E6B41-1432-D16E-0C56-F8A40A2EB927}"/>
          </ac:picMkLst>
        </pc:picChg>
      </pc:sldChg>
      <pc:sldChg chg="addSp modSp new mod setBg">
        <pc:chgData name="Garayburu-Caruso, Vanessa A" userId="e129c12f-749a-4310-80b6-042d2c75f741" providerId="ADAL" clId="{47DB4EB7-D8BC-4E0D-9D40-9F6A91B00CF1}" dt="2024-12-01T03:16:43.667" v="427" actId="27614"/>
        <pc:sldMkLst>
          <pc:docMk/>
          <pc:sldMk cId="2363762842" sldId="272"/>
        </pc:sldMkLst>
        <pc:picChg chg="add mod">
          <ac:chgData name="Garayburu-Caruso, Vanessa A" userId="e129c12f-749a-4310-80b6-042d2c75f741" providerId="ADAL" clId="{47DB4EB7-D8BC-4E0D-9D40-9F6A91B00CF1}" dt="2024-12-01T03:16:43.476" v="425" actId="27614"/>
          <ac:picMkLst>
            <pc:docMk/>
            <pc:sldMk cId="2363762842" sldId="272"/>
            <ac:picMk id="3" creationId="{CCB7A48E-13F2-96F6-9C1F-CE7E5418E7EC}"/>
          </ac:picMkLst>
        </pc:picChg>
        <pc:picChg chg="add mod">
          <ac:chgData name="Garayburu-Caruso, Vanessa A" userId="e129c12f-749a-4310-80b6-042d2c75f741" providerId="ADAL" clId="{47DB4EB7-D8BC-4E0D-9D40-9F6A91B00CF1}" dt="2024-12-01T03:16:43.667" v="427" actId="27614"/>
          <ac:picMkLst>
            <pc:docMk/>
            <pc:sldMk cId="2363762842" sldId="272"/>
            <ac:picMk id="5" creationId="{E57DAF6B-EE6A-1C7A-0F6B-1D143EC6F106}"/>
          </ac:picMkLst>
        </pc:picChg>
      </pc:sldChg>
      <pc:sldChg chg="addSp modSp new mod setBg">
        <pc:chgData name="Garayburu-Caruso, Vanessa A" userId="e129c12f-749a-4310-80b6-042d2c75f741" providerId="ADAL" clId="{47DB4EB7-D8BC-4E0D-9D40-9F6A91B00CF1}" dt="2024-12-01T03:18:23.436" v="432" actId="27614"/>
        <pc:sldMkLst>
          <pc:docMk/>
          <pc:sldMk cId="2959653225" sldId="273"/>
        </pc:sldMkLst>
        <pc:picChg chg="add mod">
          <ac:chgData name="Garayburu-Caruso, Vanessa A" userId="e129c12f-749a-4310-80b6-042d2c75f741" providerId="ADAL" clId="{47DB4EB7-D8BC-4E0D-9D40-9F6A91B00CF1}" dt="2024-12-01T03:18:23.436" v="432" actId="27614"/>
          <ac:picMkLst>
            <pc:docMk/>
            <pc:sldMk cId="2959653225" sldId="273"/>
            <ac:picMk id="3" creationId="{7887E5E0-D30D-50B1-ADC8-D3229C1F7188}"/>
          </ac:picMkLst>
        </pc:picChg>
        <pc:picChg chg="add mod">
          <ac:chgData name="Garayburu-Caruso, Vanessa A" userId="e129c12f-749a-4310-80b6-042d2c75f741" providerId="ADAL" clId="{47DB4EB7-D8BC-4E0D-9D40-9F6A91B00CF1}" dt="2024-12-01T03:18:23.436" v="431" actId="27614"/>
          <ac:picMkLst>
            <pc:docMk/>
            <pc:sldMk cId="2959653225" sldId="273"/>
            <ac:picMk id="5" creationId="{D48C9AAB-D332-63D2-3735-D33722E72A6D}"/>
          </ac:picMkLst>
        </pc:picChg>
      </pc:sldChg>
      <pc:sldChg chg="addSp modSp new mod setBg">
        <pc:chgData name="Garayburu-Caruso, Vanessa A" userId="e129c12f-749a-4310-80b6-042d2c75f741" providerId="ADAL" clId="{47DB4EB7-D8BC-4E0D-9D40-9F6A91B00CF1}" dt="2024-12-01T03:19:41.173" v="438" actId="27614"/>
        <pc:sldMkLst>
          <pc:docMk/>
          <pc:sldMk cId="518622800" sldId="274"/>
        </pc:sldMkLst>
        <pc:picChg chg="add mod">
          <ac:chgData name="Garayburu-Caruso, Vanessa A" userId="e129c12f-749a-4310-80b6-042d2c75f741" providerId="ADAL" clId="{47DB4EB7-D8BC-4E0D-9D40-9F6A91B00CF1}" dt="2024-12-01T03:19:41.173" v="438" actId="27614"/>
          <ac:picMkLst>
            <pc:docMk/>
            <pc:sldMk cId="518622800" sldId="274"/>
            <ac:picMk id="3" creationId="{C975DF28-1A4E-FECB-B4DE-1C505BDF9538}"/>
          </ac:picMkLst>
        </pc:picChg>
        <pc:picChg chg="add mod">
          <ac:chgData name="Garayburu-Caruso, Vanessa A" userId="e129c12f-749a-4310-80b6-042d2c75f741" providerId="ADAL" clId="{47DB4EB7-D8BC-4E0D-9D40-9F6A91B00CF1}" dt="2024-12-01T03:19:41.172" v="437" actId="27614"/>
          <ac:picMkLst>
            <pc:docMk/>
            <pc:sldMk cId="518622800" sldId="274"/>
            <ac:picMk id="5" creationId="{2A4CD397-A3F1-7AA2-8C64-CA7F7A447EBC}"/>
          </ac:picMkLst>
        </pc:picChg>
      </pc:sldChg>
      <pc:sldChg chg="addSp modSp new mod setBg">
        <pc:chgData name="Garayburu-Caruso, Vanessa A" userId="e129c12f-749a-4310-80b6-042d2c75f741" providerId="ADAL" clId="{47DB4EB7-D8BC-4E0D-9D40-9F6A91B00CF1}" dt="2024-12-01T03:20:22.855" v="443" actId="26606"/>
        <pc:sldMkLst>
          <pc:docMk/>
          <pc:sldMk cId="4183797414" sldId="275"/>
        </pc:sldMkLst>
        <pc:picChg chg="add mod ord">
          <ac:chgData name="Garayburu-Caruso, Vanessa A" userId="e129c12f-749a-4310-80b6-042d2c75f741" providerId="ADAL" clId="{47DB4EB7-D8BC-4E0D-9D40-9F6A91B00CF1}" dt="2024-12-01T03:20:22.855" v="443" actId="26606"/>
          <ac:picMkLst>
            <pc:docMk/>
            <pc:sldMk cId="4183797414" sldId="275"/>
            <ac:picMk id="3" creationId="{ED1EB89B-73DB-7130-6033-4273CDF4A196}"/>
          </ac:picMkLst>
        </pc:picChg>
        <pc:picChg chg="add mod">
          <ac:chgData name="Garayburu-Caruso, Vanessa A" userId="e129c12f-749a-4310-80b6-042d2c75f741" providerId="ADAL" clId="{47DB4EB7-D8BC-4E0D-9D40-9F6A91B00CF1}" dt="2024-12-01T03:20:22.855" v="443" actId="26606"/>
          <ac:picMkLst>
            <pc:docMk/>
            <pc:sldMk cId="4183797414" sldId="275"/>
            <ac:picMk id="5" creationId="{22947DFE-30A7-4880-D96D-AC7A814FB648}"/>
          </ac:picMkLst>
        </pc:picChg>
        <pc:picChg chg="add mod">
          <ac:chgData name="Garayburu-Caruso, Vanessa A" userId="e129c12f-749a-4310-80b6-042d2c75f741" providerId="ADAL" clId="{47DB4EB7-D8BC-4E0D-9D40-9F6A91B00CF1}" dt="2024-12-01T03:20:22.855" v="443" actId="26606"/>
          <ac:picMkLst>
            <pc:docMk/>
            <pc:sldMk cId="4183797414" sldId="275"/>
            <ac:picMk id="7" creationId="{FBC314EF-1E75-FE6B-22CE-0D0A3CE317DA}"/>
          </ac:picMkLst>
        </pc:picChg>
        <pc:cxnChg chg="add">
          <ac:chgData name="Garayburu-Caruso, Vanessa A" userId="e129c12f-749a-4310-80b6-042d2c75f741" providerId="ADAL" clId="{47DB4EB7-D8BC-4E0D-9D40-9F6A91B00CF1}" dt="2024-12-01T03:20:22.855" v="443" actId="26606"/>
          <ac:cxnSpMkLst>
            <pc:docMk/>
            <pc:sldMk cId="4183797414" sldId="275"/>
            <ac:cxnSpMk id="12" creationId="{DCD67800-37AC-4E14-89B0-F79DCB3FB86D}"/>
          </ac:cxnSpMkLst>
        </pc:cxnChg>
        <pc:cxnChg chg="add">
          <ac:chgData name="Garayburu-Caruso, Vanessa A" userId="e129c12f-749a-4310-80b6-042d2c75f741" providerId="ADAL" clId="{47DB4EB7-D8BC-4E0D-9D40-9F6A91B00CF1}" dt="2024-12-01T03:20:22.855" v="443" actId="26606"/>
          <ac:cxnSpMkLst>
            <pc:docMk/>
            <pc:sldMk cId="4183797414" sldId="275"/>
            <ac:cxnSpMk id="14" creationId="{20F1788F-A5AE-4188-8274-F7F2E3833ECD}"/>
          </ac:cxnSpMkLst>
        </pc:cxnChg>
      </pc:sldChg>
      <pc:sldChg chg="addSp modSp new mod setBg">
        <pc:chgData name="Garayburu-Caruso, Vanessa A" userId="e129c12f-749a-4310-80b6-042d2c75f741" providerId="ADAL" clId="{47DB4EB7-D8BC-4E0D-9D40-9F6A91B00CF1}" dt="2024-12-01T23:17:24.875" v="449" actId="27614"/>
        <pc:sldMkLst>
          <pc:docMk/>
          <pc:sldMk cId="3013725013" sldId="276"/>
        </pc:sldMkLst>
        <pc:picChg chg="add mod">
          <ac:chgData name="Garayburu-Caruso, Vanessa A" userId="e129c12f-749a-4310-80b6-042d2c75f741" providerId="ADAL" clId="{47DB4EB7-D8BC-4E0D-9D40-9F6A91B00CF1}" dt="2024-12-01T23:17:24.875" v="449" actId="27614"/>
          <ac:picMkLst>
            <pc:docMk/>
            <pc:sldMk cId="3013725013" sldId="276"/>
            <ac:picMk id="3" creationId="{D116BDB6-76AF-7A7D-28DF-B845B37BDABC}"/>
          </ac:picMkLst>
        </pc:picChg>
        <pc:picChg chg="add mod">
          <ac:chgData name="Garayburu-Caruso, Vanessa A" userId="e129c12f-749a-4310-80b6-042d2c75f741" providerId="ADAL" clId="{47DB4EB7-D8BC-4E0D-9D40-9F6A91B00CF1}" dt="2024-12-01T23:17:24.874" v="448" actId="27614"/>
          <ac:picMkLst>
            <pc:docMk/>
            <pc:sldMk cId="3013725013" sldId="276"/>
            <ac:picMk id="5" creationId="{4280E248-A154-9F02-9F5F-D26C79D74E08}"/>
          </ac:picMkLst>
        </pc:picChg>
      </pc:sldChg>
      <pc:sldChg chg="addSp modSp new mod setBg">
        <pc:chgData name="Garayburu-Caruso, Vanessa A" userId="e129c12f-749a-4310-80b6-042d2c75f741" providerId="ADAL" clId="{47DB4EB7-D8BC-4E0D-9D40-9F6A91B00CF1}" dt="2024-12-02T16:39:37.744" v="457" actId="962"/>
        <pc:sldMkLst>
          <pc:docMk/>
          <pc:sldMk cId="3781589270" sldId="277"/>
        </pc:sldMkLst>
        <pc:picChg chg="add mod ord">
          <ac:chgData name="Garayburu-Caruso, Vanessa A" userId="e129c12f-749a-4310-80b6-042d2c75f741" providerId="ADAL" clId="{47DB4EB7-D8BC-4E0D-9D40-9F6A91B00CF1}" dt="2024-12-02T16:39:37.743" v="456" actId="27614"/>
          <ac:picMkLst>
            <pc:docMk/>
            <pc:sldMk cId="3781589270" sldId="277"/>
            <ac:picMk id="3" creationId="{2FFB9EC3-117A-FCD0-9B85-6FED59A0C0C3}"/>
          </ac:picMkLst>
        </pc:picChg>
        <pc:picChg chg="add mod">
          <ac:chgData name="Garayburu-Caruso, Vanessa A" userId="e129c12f-749a-4310-80b6-042d2c75f741" providerId="ADAL" clId="{47DB4EB7-D8BC-4E0D-9D40-9F6A91B00CF1}" dt="2024-12-02T16:39:37.744" v="457" actId="962"/>
          <ac:picMkLst>
            <pc:docMk/>
            <pc:sldMk cId="3781589270" sldId="277"/>
            <ac:picMk id="5" creationId="{1CB799B8-8863-55F0-134F-994BB7EF84D5}"/>
          </ac:picMkLst>
        </pc:picChg>
      </pc:sldChg>
    </pc:docChg>
  </pc:docChgLst>
  <pc:docChgLst>
    <pc:chgData name="Garayburu-Caruso, Vanessa A" userId="e129c12f-749a-4310-80b6-042d2c75f741" providerId="ADAL" clId="{578B342B-C4AB-4058-AC08-4A96439E8A01}"/>
    <pc:docChg chg="undo custSel addSld delSld modSld sldOrd addSection modSection">
      <pc:chgData name="Garayburu-Caruso, Vanessa A" userId="e129c12f-749a-4310-80b6-042d2c75f741" providerId="ADAL" clId="{578B342B-C4AB-4058-AC08-4A96439E8A01}" dt="2025-01-04T22:09:22.868" v="792"/>
      <pc:docMkLst>
        <pc:docMk/>
      </pc:docMkLst>
      <pc:sldChg chg="ord">
        <pc:chgData name="Garayburu-Caruso, Vanessa A" userId="e129c12f-749a-4310-80b6-042d2c75f741" providerId="ADAL" clId="{578B342B-C4AB-4058-AC08-4A96439E8A01}" dt="2025-01-04T22:08:53.666" v="788"/>
        <pc:sldMkLst>
          <pc:docMk/>
          <pc:sldMk cId="2959653225" sldId="273"/>
        </pc:sldMkLst>
      </pc:sldChg>
      <pc:sldChg chg="ord">
        <pc:chgData name="Garayburu-Caruso, Vanessa A" userId="e129c12f-749a-4310-80b6-042d2c75f741" providerId="ADAL" clId="{578B342B-C4AB-4058-AC08-4A96439E8A01}" dt="2025-01-04T22:09:22.868" v="792"/>
        <pc:sldMkLst>
          <pc:docMk/>
          <pc:sldMk cId="518622800" sldId="274"/>
        </pc:sldMkLst>
      </pc:sldChg>
      <pc:sldChg chg="addSp modSp new mod ord">
        <pc:chgData name="Garayburu-Caruso, Vanessa A" userId="e129c12f-749a-4310-80b6-042d2c75f741" providerId="ADAL" clId="{578B342B-C4AB-4058-AC08-4A96439E8A01}" dt="2024-12-31T17:22:25.607" v="107"/>
        <pc:sldMkLst>
          <pc:docMk/>
          <pc:sldMk cId="2551202300" sldId="278"/>
        </pc:sldMkLst>
        <pc:spChg chg="mod">
          <ac:chgData name="Garayburu-Caruso, Vanessa A" userId="e129c12f-749a-4310-80b6-042d2c75f741" providerId="ADAL" clId="{578B342B-C4AB-4058-AC08-4A96439E8A01}" dt="2024-12-31T17:22:09.135" v="102" actId="20577"/>
          <ac:spMkLst>
            <pc:docMk/>
            <pc:sldMk cId="2551202300" sldId="278"/>
            <ac:spMk id="2" creationId="{213F194D-13B9-5305-4A4C-B1EA092BAB90}"/>
          </ac:spMkLst>
        </pc:spChg>
        <pc:picChg chg="add mod">
          <ac:chgData name="Garayburu-Caruso, Vanessa A" userId="e129c12f-749a-4310-80b6-042d2c75f741" providerId="ADAL" clId="{578B342B-C4AB-4058-AC08-4A96439E8A01}" dt="2024-12-31T17:21:30.602" v="17" actId="14100"/>
          <ac:picMkLst>
            <pc:docMk/>
            <pc:sldMk cId="2551202300" sldId="278"/>
            <ac:picMk id="4" creationId="{4CB1EDDD-BF59-222F-0AA1-162A82B36F27}"/>
          </ac:picMkLst>
        </pc:picChg>
      </pc:sldChg>
      <pc:sldChg chg="addSp modSp new mod ord">
        <pc:chgData name="Garayburu-Caruso, Vanessa A" userId="e129c12f-749a-4310-80b6-042d2c75f741" providerId="ADAL" clId="{578B342B-C4AB-4058-AC08-4A96439E8A01}" dt="2024-12-31T21:40:02.709" v="631"/>
        <pc:sldMkLst>
          <pc:docMk/>
          <pc:sldMk cId="3926059766" sldId="279"/>
        </pc:sldMkLst>
        <pc:spChg chg="mod">
          <ac:chgData name="Garayburu-Caruso, Vanessa A" userId="e129c12f-749a-4310-80b6-042d2c75f741" providerId="ADAL" clId="{578B342B-C4AB-4058-AC08-4A96439E8A01}" dt="2024-12-31T17:46:51.457" v="109" actId="1076"/>
          <ac:spMkLst>
            <pc:docMk/>
            <pc:sldMk cId="3926059766" sldId="279"/>
            <ac:spMk id="2" creationId="{BDBDC99F-A164-EBDA-1897-24CD45C13B63}"/>
          </ac:spMkLst>
        </pc:spChg>
        <pc:picChg chg="add mod">
          <ac:chgData name="Garayburu-Caruso, Vanessa A" userId="e129c12f-749a-4310-80b6-042d2c75f741" providerId="ADAL" clId="{578B342B-C4AB-4058-AC08-4A96439E8A01}" dt="2024-12-31T18:09:09.703" v="119" actId="1076"/>
          <ac:picMkLst>
            <pc:docMk/>
            <pc:sldMk cId="3926059766" sldId="279"/>
            <ac:picMk id="4" creationId="{AE5520EC-598E-F393-7092-FE36DD782D1E}"/>
          </ac:picMkLst>
        </pc:picChg>
        <pc:picChg chg="add mod">
          <ac:chgData name="Garayburu-Caruso, Vanessa A" userId="e129c12f-749a-4310-80b6-042d2c75f741" providerId="ADAL" clId="{578B342B-C4AB-4058-AC08-4A96439E8A01}" dt="2024-12-31T18:09:08.662" v="118" actId="1076"/>
          <ac:picMkLst>
            <pc:docMk/>
            <pc:sldMk cId="3926059766" sldId="279"/>
            <ac:picMk id="6" creationId="{B78F7179-DCD7-A635-730D-DCF0EEC3B09A}"/>
          </ac:picMkLst>
        </pc:picChg>
      </pc:sldChg>
      <pc:sldChg chg="addSp delSp modSp new mod ord">
        <pc:chgData name="Garayburu-Caruso, Vanessa A" userId="e129c12f-749a-4310-80b6-042d2c75f741" providerId="ADAL" clId="{578B342B-C4AB-4058-AC08-4A96439E8A01}" dt="2024-12-31T22:24:14.058" v="721"/>
        <pc:sldMkLst>
          <pc:docMk/>
          <pc:sldMk cId="3677112032" sldId="280"/>
        </pc:sldMkLst>
        <pc:spChg chg="mod">
          <ac:chgData name="Garayburu-Caruso, Vanessa A" userId="e129c12f-749a-4310-80b6-042d2c75f741" providerId="ADAL" clId="{578B342B-C4AB-4058-AC08-4A96439E8A01}" dt="2024-12-31T18:34:14.054" v="133" actId="14100"/>
          <ac:spMkLst>
            <pc:docMk/>
            <pc:sldMk cId="3677112032" sldId="280"/>
            <ac:spMk id="2" creationId="{20B87BE9-41BB-510C-6654-08B2157A07E6}"/>
          </ac:spMkLst>
        </pc:spChg>
        <pc:spChg chg="add del mod">
          <ac:chgData name="Garayburu-Caruso, Vanessa A" userId="e129c12f-749a-4310-80b6-042d2c75f741" providerId="ADAL" clId="{578B342B-C4AB-4058-AC08-4A96439E8A01}" dt="2024-12-31T18:34:46.923" v="136" actId="478"/>
          <ac:spMkLst>
            <pc:docMk/>
            <pc:sldMk cId="3677112032" sldId="280"/>
            <ac:spMk id="5" creationId="{881C4FB4-DD5A-3BAA-1B5A-CFD759BAFBA6}"/>
          </ac:spMkLst>
        </pc:spChg>
        <pc:spChg chg="add mod">
          <ac:chgData name="Garayburu-Caruso, Vanessa A" userId="e129c12f-749a-4310-80b6-042d2c75f741" providerId="ADAL" clId="{578B342B-C4AB-4058-AC08-4A96439E8A01}" dt="2024-12-31T18:36:27.023" v="210" actId="1076"/>
          <ac:spMkLst>
            <pc:docMk/>
            <pc:sldMk cId="3677112032" sldId="280"/>
            <ac:spMk id="10" creationId="{F7B16669-F2CA-FF82-EC10-D5AC728894C9}"/>
          </ac:spMkLst>
        </pc:spChg>
        <pc:spChg chg="add mod">
          <ac:chgData name="Garayburu-Caruso, Vanessa A" userId="e129c12f-749a-4310-80b6-042d2c75f741" providerId="ADAL" clId="{578B342B-C4AB-4058-AC08-4A96439E8A01}" dt="2024-12-31T18:36:38.707" v="216" actId="20577"/>
          <ac:spMkLst>
            <pc:docMk/>
            <pc:sldMk cId="3677112032" sldId="280"/>
            <ac:spMk id="11" creationId="{5EDE8E69-B0E7-A439-CBE2-4231D395D6DE}"/>
          </ac:spMkLst>
        </pc:spChg>
        <pc:picChg chg="add mod">
          <ac:chgData name="Garayburu-Caruso, Vanessa A" userId="e129c12f-749a-4310-80b6-042d2c75f741" providerId="ADAL" clId="{578B342B-C4AB-4058-AC08-4A96439E8A01}" dt="2024-12-31T18:33:40.946" v="123" actId="1076"/>
          <ac:picMkLst>
            <pc:docMk/>
            <pc:sldMk cId="3677112032" sldId="280"/>
            <ac:picMk id="4" creationId="{EB9DDDE6-CEE2-766D-2F69-5654408656ED}"/>
          </ac:picMkLst>
        </pc:picChg>
        <pc:cxnChg chg="add mod">
          <ac:chgData name="Garayburu-Caruso, Vanessa A" userId="e129c12f-749a-4310-80b6-042d2c75f741" providerId="ADAL" clId="{578B342B-C4AB-4058-AC08-4A96439E8A01}" dt="2024-12-31T18:35:13.246" v="140" actId="208"/>
          <ac:cxnSpMkLst>
            <pc:docMk/>
            <pc:sldMk cId="3677112032" sldId="280"/>
            <ac:cxnSpMk id="7" creationId="{328922AC-02B8-E48D-A1C4-15A501B18264}"/>
          </ac:cxnSpMkLst>
        </pc:cxnChg>
        <pc:cxnChg chg="add mod">
          <ac:chgData name="Garayburu-Caruso, Vanessa A" userId="e129c12f-749a-4310-80b6-042d2c75f741" providerId="ADAL" clId="{578B342B-C4AB-4058-AC08-4A96439E8A01}" dt="2024-12-31T18:35:32.154" v="145" actId="208"/>
          <ac:cxnSpMkLst>
            <pc:docMk/>
            <pc:sldMk cId="3677112032" sldId="280"/>
            <ac:cxnSpMk id="8" creationId="{3A605DFE-EAC2-7229-5074-83166C2A68CE}"/>
          </ac:cxnSpMkLst>
        </pc:cxnChg>
      </pc:sldChg>
      <pc:sldChg chg="addSp modSp new mod modNotesTx">
        <pc:chgData name="Garayburu-Caruso, Vanessa A" userId="e129c12f-749a-4310-80b6-042d2c75f741" providerId="ADAL" clId="{578B342B-C4AB-4058-AC08-4A96439E8A01}" dt="2024-12-31T19:23:37.078" v="525" actId="313"/>
        <pc:sldMkLst>
          <pc:docMk/>
          <pc:sldMk cId="2781329516" sldId="281"/>
        </pc:sldMkLst>
        <pc:spChg chg="mod">
          <ac:chgData name="Garayburu-Caruso, Vanessa A" userId="e129c12f-749a-4310-80b6-042d2c75f741" providerId="ADAL" clId="{578B342B-C4AB-4058-AC08-4A96439E8A01}" dt="2024-12-31T19:20:17.924" v="285" actId="1076"/>
          <ac:spMkLst>
            <pc:docMk/>
            <pc:sldMk cId="2781329516" sldId="281"/>
            <ac:spMk id="2" creationId="{ABCFA018-5DFF-1228-003A-B5BE019CF31F}"/>
          </ac:spMkLst>
        </pc:spChg>
        <pc:picChg chg="add mod">
          <ac:chgData name="Garayburu-Caruso, Vanessa A" userId="e129c12f-749a-4310-80b6-042d2c75f741" providerId="ADAL" clId="{578B342B-C4AB-4058-AC08-4A96439E8A01}" dt="2024-12-31T19:20:40.524" v="288" actId="1076"/>
          <ac:picMkLst>
            <pc:docMk/>
            <pc:sldMk cId="2781329516" sldId="281"/>
            <ac:picMk id="4" creationId="{4E6A81A4-E242-4201-94AE-DBD3D3B3F725}"/>
          </ac:picMkLst>
        </pc:picChg>
      </pc:sldChg>
      <pc:sldChg chg="addSp modSp new mod setBg">
        <pc:chgData name="Garayburu-Caruso, Vanessa A" userId="e129c12f-749a-4310-80b6-042d2c75f741" providerId="ADAL" clId="{578B342B-C4AB-4058-AC08-4A96439E8A01}" dt="2024-12-31T19:24:23.559" v="571" actId="27614"/>
        <pc:sldMkLst>
          <pc:docMk/>
          <pc:sldMk cId="49180315" sldId="282"/>
        </pc:sldMkLst>
        <pc:spChg chg="mod">
          <ac:chgData name="Garayburu-Caruso, Vanessa A" userId="e129c12f-749a-4310-80b6-042d2c75f741" providerId="ADAL" clId="{578B342B-C4AB-4058-AC08-4A96439E8A01}" dt="2024-12-31T19:24:21.370" v="570" actId="26606"/>
          <ac:spMkLst>
            <pc:docMk/>
            <pc:sldMk cId="49180315" sldId="282"/>
            <ac:spMk id="2" creationId="{7EC40DFA-A45E-4D0C-3744-1FDA48518D8B}"/>
          </ac:spMkLst>
        </pc:spChg>
        <pc:spChg chg="add">
          <ac:chgData name="Garayburu-Caruso, Vanessa A" userId="e129c12f-749a-4310-80b6-042d2c75f741" providerId="ADAL" clId="{578B342B-C4AB-4058-AC08-4A96439E8A01}" dt="2024-12-31T19:24:21.370" v="570" actId="26606"/>
          <ac:spMkLst>
            <pc:docMk/>
            <pc:sldMk cId="49180315" sldId="282"/>
            <ac:spMk id="9" creationId="{D4771268-CB57-404A-9271-370EB28F6090}"/>
          </ac:spMkLst>
        </pc:spChg>
        <pc:picChg chg="add mod">
          <ac:chgData name="Garayburu-Caruso, Vanessa A" userId="e129c12f-749a-4310-80b6-042d2c75f741" providerId="ADAL" clId="{578B342B-C4AB-4058-AC08-4A96439E8A01}" dt="2024-12-31T19:24:23.559" v="571" actId="27614"/>
          <ac:picMkLst>
            <pc:docMk/>
            <pc:sldMk cId="49180315" sldId="282"/>
            <ac:picMk id="4" creationId="{6D78DFE0-E798-238A-DBE4-1B86D079EC25}"/>
          </ac:picMkLst>
        </pc:picChg>
      </pc:sldChg>
      <pc:sldChg chg="addSp modSp new mod setBg">
        <pc:chgData name="Garayburu-Caruso, Vanessa A" userId="e129c12f-749a-4310-80b6-042d2c75f741" providerId="ADAL" clId="{578B342B-C4AB-4058-AC08-4A96439E8A01}" dt="2024-12-31T19:25:39.227" v="624" actId="26606"/>
        <pc:sldMkLst>
          <pc:docMk/>
          <pc:sldMk cId="1255546154" sldId="283"/>
        </pc:sldMkLst>
        <pc:spChg chg="mod">
          <ac:chgData name="Garayburu-Caruso, Vanessa A" userId="e129c12f-749a-4310-80b6-042d2c75f741" providerId="ADAL" clId="{578B342B-C4AB-4058-AC08-4A96439E8A01}" dt="2024-12-31T19:25:39.227" v="624" actId="26606"/>
          <ac:spMkLst>
            <pc:docMk/>
            <pc:sldMk cId="1255546154" sldId="283"/>
            <ac:spMk id="2" creationId="{F79C09EB-A7D4-D009-302C-76F763E920B1}"/>
          </ac:spMkLst>
        </pc:spChg>
        <pc:spChg chg="add">
          <ac:chgData name="Garayburu-Caruso, Vanessa A" userId="e129c12f-749a-4310-80b6-042d2c75f741" providerId="ADAL" clId="{578B342B-C4AB-4058-AC08-4A96439E8A01}" dt="2024-12-31T19:25:39.227" v="624" actId="26606"/>
          <ac:spMkLst>
            <pc:docMk/>
            <pc:sldMk cId="1255546154" sldId="283"/>
            <ac:spMk id="9" creationId="{D4771268-CB57-404A-9271-370EB28F6090}"/>
          </ac:spMkLst>
        </pc:spChg>
        <pc:picChg chg="add mod">
          <ac:chgData name="Garayburu-Caruso, Vanessa A" userId="e129c12f-749a-4310-80b6-042d2c75f741" providerId="ADAL" clId="{578B342B-C4AB-4058-AC08-4A96439E8A01}" dt="2024-12-31T19:25:39.227" v="624" actId="26606"/>
          <ac:picMkLst>
            <pc:docMk/>
            <pc:sldMk cId="1255546154" sldId="283"/>
            <ac:picMk id="4" creationId="{4CAFAB4D-6C05-81BC-1E6F-2541A1EED161}"/>
          </ac:picMkLst>
        </pc:picChg>
      </pc:sldChg>
      <pc:sldChg chg="addSp delSp new mod">
        <pc:chgData name="Garayburu-Caruso, Vanessa A" userId="e129c12f-749a-4310-80b6-042d2c75f741" providerId="ADAL" clId="{578B342B-C4AB-4058-AC08-4A96439E8A01}" dt="2025-01-01T00:50:52.219" v="728" actId="22"/>
        <pc:sldMkLst>
          <pc:docMk/>
          <pc:sldMk cId="3301550956" sldId="284"/>
        </pc:sldMkLst>
        <pc:picChg chg="add">
          <ac:chgData name="Garayburu-Caruso, Vanessa A" userId="e129c12f-749a-4310-80b6-042d2c75f741" providerId="ADAL" clId="{578B342B-C4AB-4058-AC08-4A96439E8A01}" dt="2024-12-31T20:12:06.758" v="626" actId="22"/>
          <ac:picMkLst>
            <pc:docMk/>
            <pc:sldMk cId="3301550956" sldId="284"/>
            <ac:picMk id="4" creationId="{C5A202E8-DE0B-B269-D319-2DB789EFE592}"/>
          </ac:picMkLst>
        </pc:picChg>
        <pc:picChg chg="add del">
          <ac:chgData name="Garayburu-Caruso, Vanessa A" userId="e129c12f-749a-4310-80b6-042d2c75f741" providerId="ADAL" clId="{578B342B-C4AB-4058-AC08-4A96439E8A01}" dt="2025-01-01T00:50:52.219" v="728" actId="22"/>
          <ac:picMkLst>
            <pc:docMk/>
            <pc:sldMk cId="3301550956" sldId="284"/>
            <ac:picMk id="6" creationId="{B156252A-DB39-D51F-4E93-2B285617687C}"/>
          </ac:picMkLst>
        </pc:picChg>
      </pc:sldChg>
      <pc:sldChg chg="addSp new mod">
        <pc:chgData name="Garayburu-Caruso, Vanessa A" userId="e129c12f-749a-4310-80b6-042d2c75f741" providerId="ADAL" clId="{578B342B-C4AB-4058-AC08-4A96439E8A01}" dt="2024-12-31T20:39:15.745" v="628" actId="22"/>
        <pc:sldMkLst>
          <pc:docMk/>
          <pc:sldMk cId="698597468" sldId="285"/>
        </pc:sldMkLst>
        <pc:picChg chg="add">
          <ac:chgData name="Garayburu-Caruso, Vanessa A" userId="e129c12f-749a-4310-80b6-042d2c75f741" providerId="ADAL" clId="{578B342B-C4AB-4058-AC08-4A96439E8A01}" dt="2024-12-31T20:39:15.745" v="628" actId="22"/>
          <ac:picMkLst>
            <pc:docMk/>
            <pc:sldMk cId="698597468" sldId="285"/>
            <ac:picMk id="4" creationId="{D0BA68E3-4571-21C1-29AD-686899104F6D}"/>
          </ac:picMkLst>
        </pc:picChg>
      </pc:sldChg>
      <pc:sldChg chg="addSp delSp modSp add mod">
        <pc:chgData name="Garayburu-Caruso, Vanessa A" userId="e129c12f-749a-4310-80b6-042d2c75f741" providerId="ADAL" clId="{578B342B-C4AB-4058-AC08-4A96439E8A01}" dt="2024-12-31T21:40:31.063" v="636" actId="1076"/>
        <pc:sldMkLst>
          <pc:docMk/>
          <pc:sldMk cId="698942032" sldId="286"/>
        </pc:sldMkLst>
        <pc:picChg chg="add mod">
          <ac:chgData name="Garayburu-Caruso, Vanessa A" userId="e129c12f-749a-4310-80b6-042d2c75f741" providerId="ADAL" clId="{578B342B-C4AB-4058-AC08-4A96439E8A01}" dt="2024-12-31T21:40:31.063" v="636" actId="1076"/>
          <ac:picMkLst>
            <pc:docMk/>
            <pc:sldMk cId="698942032" sldId="286"/>
            <ac:picMk id="5" creationId="{E193EE06-2033-635D-37AF-7D3E78885038}"/>
          </ac:picMkLst>
        </pc:picChg>
        <pc:picChg chg="del">
          <ac:chgData name="Garayburu-Caruso, Vanessa A" userId="e129c12f-749a-4310-80b6-042d2c75f741" providerId="ADAL" clId="{578B342B-C4AB-4058-AC08-4A96439E8A01}" dt="2024-12-31T21:40:26.351" v="633" actId="478"/>
          <ac:picMkLst>
            <pc:docMk/>
            <pc:sldMk cId="698942032" sldId="286"/>
            <ac:picMk id="6" creationId="{B78F7179-DCD7-A635-730D-DCF0EEC3B09A}"/>
          </ac:picMkLst>
        </pc:picChg>
      </pc:sldChg>
      <pc:sldChg chg="addSp delSp modSp add mod">
        <pc:chgData name="Garayburu-Caruso, Vanessa A" userId="e129c12f-749a-4310-80b6-042d2c75f741" providerId="ADAL" clId="{578B342B-C4AB-4058-AC08-4A96439E8A01}" dt="2024-12-31T21:45:49.125" v="677" actId="14100"/>
        <pc:sldMkLst>
          <pc:docMk/>
          <pc:sldMk cId="2884102781" sldId="287"/>
        </pc:sldMkLst>
        <pc:spChg chg="del">
          <ac:chgData name="Garayburu-Caruso, Vanessa A" userId="e129c12f-749a-4310-80b6-042d2c75f741" providerId="ADAL" clId="{578B342B-C4AB-4058-AC08-4A96439E8A01}" dt="2024-12-31T21:44:51.895" v="641" actId="21"/>
          <ac:spMkLst>
            <pc:docMk/>
            <pc:sldMk cId="2884102781" sldId="287"/>
            <ac:spMk id="10" creationId="{F7B16669-F2CA-FF82-EC10-D5AC728894C9}"/>
          </ac:spMkLst>
        </pc:spChg>
        <pc:spChg chg="del">
          <ac:chgData name="Garayburu-Caruso, Vanessa A" userId="e129c12f-749a-4310-80b6-042d2c75f741" providerId="ADAL" clId="{578B342B-C4AB-4058-AC08-4A96439E8A01}" dt="2024-12-31T21:44:51.895" v="641" actId="21"/>
          <ac:spMkLst>
            <pc:docMk/>
            <pc:sldMk cId="2884102781" sldId="287"/>
            <ac:spMk id="11" creationId="{5EDE8E69-B0E7-A439-CBE2-4231D395D6DE}"/>
          </ac:spMkLst>
        </pc:spChg>
        <pc:spChg chg="add mod">
          <ac:chgData name="Garayburu-Caruso, Vanessa A" userId="e129c12f-749a-4310-80b6-042d2c75f741" providerId="ADAL" clId="{578B342B-C4AB-4058-AC08-4A96439E8A01}" dt="2024-12-31T21:45:42.961" v="676" actId="20577"/>
          <ac:spMkLst>
            <pc:docMk/>
            <pc:sldMk cId="2884102781" sldId="287"/>
            <ac:spMk id="12" creationId="{F7B16669-F2CA-FF82-EC10-D5AC728894C9}"/>
          </ac:spMkLst>
        </pc:spChg>
        <pc:spChg chg="add mod">
          <ac:chgData name="Garayburu-Caruso, Vanessa A" userId="e129c12f-749a-4310-80b6-042d2c75f741" providerId="ADAL" clId="{578B342B-C4AB-4058-AC08-4A96439E8A01}" dt="2024-12-31T21:45:34.920" v="668" actId="20577"/>
          <ac:spMkLst>
            <pc:docMk/>
            <pc:sldMk cId="2884102781" sldId="287"/>
            <ac:spMk id="13" creationId="{5EDE8E69-B0E7-A439-CBE2-4231D395D6DE}"/>
          </ac:spMkLst>
        </pc:spChg>
        <pc:picChg chg="del">
          <ac:chgData name="Garayburu-Caruso, Vanessa A" userId="e129c12f-749a-4310-80b6-042d2c75f741" providerId="ADAL" clId="{578B342B-C4AB-4058-AC08-4A96439E8A01}" dt="2024-12-31T21:44:46.208" v="638" actId="478"/>
          <ac:picMkLst>
            <pc:docMk/>
            <pc:sldMk cId="2884102781" sldId="287"/>
            <ac:picMk id="4" creationId="{EB9DDDE6-CEE2-766D-2F69-5654408656ED}"/>
          </ac:picMkLst>
        </pc:picChg>
        <pc:picChg chg="add mod">
          <ac:chgData name="Garayburu-Caruso, Vanessa A" userId="e129c12f-749a-4310-80b6-042d2c75f741" providerId="ADAL" clId="{578B342B-C4AB-4058-AC08-4A96439E8A01}" dt="2024-12-31T21:45:02.167" v="647" actId="14100"/>
          <ac:picMkLst>
            <pc:docMk/>
            <pc:sldMk cId="2884102781" sldId="287"/>
            <ac:picMk id="5" creationId="{C21592F4-2DD1-C1BD-4DBC-E4DB2B0E2F8C}"/>
          </ac:picMkLst>
        </pc:picChg>
        <pc:cxnChg chg="add mod">
          <ac:chgData name="Garayburu-Caruso, Vanessa A" userId="e129c12f-749a-4310-80b6-042d2c75f741" providerId="ADAL" clId="{578B342B-C4AB-4058-AC08-4A96439E8A01}" dt="2024-12-31T21:45:49.125" v="677" actId="14100"/>
          <ac:cxnSpMkLst>
            <pc:docMk/>
            <pc:sldMk cId="2884102781" sldId="287"/>
            <ac:cxnSpMk id="6" creationId="{328922AC-02B8-E48D-A1C4-15A501B18264}"/>
          </ac:cxnSpMkLst>
        </pc:cxnChg>
        <pc:cxnChg chg="del">
          <ac:chgData name="Garayburu-Caruso, Vanessa A" userId="e129c12f-749a-4310-80b6-042d2c75f741" providerId="ADAL" clId="{578B342B-C4AB-4058-AC08-4A96439E8A01}" dt="2024-12-31T21:44:51.895" v="641" actId="21"/>
          <ac:cxnSpMkLst>
            <pc:docMk/>
            <pc:sldMk cId="2884102781" sldId="287"/>
            <ac:cxnSpMk id="7" creationId="{328922AC-02B8-E48D-A1C4-15A501B18264}"/>
          </ac:cxnSpMkLst>
        </pc:cxnChg>
        <pc:cxnChg chg="del">
          <ac:chgData name="Garayburu-Caruso, Vanessa A" userId="e129c12f-749a-4310-80b6-042d2c75f741" providerId="ADAL" clId="{578B342B-C4AB-4058-AC08-4A96439E8A01}" dt="2024-12-31T21:44:51.895" v="641" actId="21"/>
          <ac:cxnSpMkLst>
            <pc:docMk/>
            <pc:sldMk cId="2884102781" sldId="287"/>
            <ac:cxnSpMk id="8" creationId="{3A605DFE-EAC2-7229-5074-83166C2A68CE}"/>
          </ac:cxnSpMkLst>
        </pc:cxnChg>
        <pc:cxnChg chg="add mod">
          <ac:chgData name="Garayburu-Caruso, Vanessa A" userId="e129c12f-749a-4310-80b6-042d2c75f741" providerId="ADAL" clId="{578B342B-C4AB-4058-AC08-4A96439E8A01}" dt="2024-12-31T21:45:21.363" v="655" actId="14100"/>
          <ac:cxnSpMkLst>
            <pc:docMk/>
            <pc:sldMk cId="2884102781" sldId="287"/>
            <ac:cxnSpMk id="9" creationId="{3A605DFE-EAC2-7229-5074-83166C2A68CE}"/>
          </ac:cxnSpMkLst>
        </pc:cxnChg>
      </pc:sldChg>
      <pc:sldChg chg="new del">
        <pc:chgData name="Garayburu-Caruso, Vanessa A" userId="e129c12f-749a-4310-80b6-042d2c75f741" providerId="ADAL" clId="{578B342B-C4AB-4058-AC08-4A96439E8A01}" dt="2024-12-31T21:49:14.853" v="679" actId="680"/>
        <pc:sldMkLst>
          <pc:docMk/>
          <pc:sldMk cId="42315568" sldId="288"/>
        </pc:sldMkLst>
      </pc:sldChg>
      <pc:sldChg chg="addSp modSp new mod ord">
        <pc:chgData name="Garayburu-Caruso, Vanessa A" userId="e129c12f-749a-4310-80b6-042d2c75f741" providerId="ADAL" clId="{578B342B-C4AB-4058-AC08-4A96439E8A01}" dt="2024-12-31T22:23:35.223" v="719"/>
        <pc:sldMkLst>
          <pc:docMk/>
          <pc:sldMk cId="1032147506" sldId="288"/>
        </pc:sldMkLst>
        <pc:spChg chg="mod">
          <ac:chgData name="Garayburu-Caruso, Vanessa A" userId="e129c12f-749a-4310-80b6-042d2c75f741" providerId="ADAL" clId="{578B342B-C4AB-4058-AC08-4A96439E8A01}" dt="2024-12-31T22:15:39.489" v="717" actId="20577"/>
          <ac:spMkLst>
            <pc:docMk/>
            <pc:sldMk cId="1032147506" sldId="288"/>
            <ac:spMk id="2" creationId="{84F957C2-6FFE-9E3F-41E9-C8F2A5B49DE5}"/>
          </ac:spMkLst>
        </pc:spChg>
        <pc:picChg chg="add mod">
          <ac:chgData name="Garayburu-Caruso, Vanessa A" userId="e129c12f-749a-4310-80b6-042d2c75f741" providerId="ADAL" clId="{578B342B-C4AB-4058-AC08-4A96439E8A01}" dt="2024-12-31T22:15:23.223" v="711" actId="14100"/>
          <ac:picMkLst>
            <pc:docMk/>
            <pc:sldMk cId="1032147506" sldId="288"/>
            <ac:picMk id="4" creationId="{58C394C6-29B8-CCE2-B0A6-79BF8ED1CC3C}"/>
          </ac:picMkLst>
        </pc:picChg>
      </pc:sldChg>
      <pc:sldChg chg="addSp delSp new mod">
        <pc:chgData name="Garayburu-Caruso, Vanessa A" userId="e129c12f-749a-4310-80b6-042d2c75f741" providerId="ADAL" clId="{578B342B-C4AB-4058-AC08-4A96439E8A01}" dt="2025-01-01T00:28:45.776" v="724" actId="478"/>
        <pc:sldMkLst>
          <pc:docMk/>
          <pc:sldMk cId="2574535499" sldId="289"/>
        </pc:sldMkLst>
        <pc:spChg chg="del">
          <ac:chgData name="Garayburu-Caruso, Vanessa A" userId="e129c12f-749a-4310-80b6-042d2c75f741" providerId="ADAL" clId="{578B342B-C4AB-4058-AC08-4A96439E8A01}" dt="2025-01-01T00:28:45.776" v="724" actId="478"/>
          <ac:spMkLst>
            <pc:docMk/>
            <pc:sldMk cId="2574535499" sldId="289"/>
            <ac:spMk id="2" creationId="{6D1BCEF0-B507-668F-BB84-AE466B7B7F3A}"/>
          </ac:spMkLst>
        </pc:spChg>
        <pc:picChg chg="add">
          <ac:chgData name="Garayburu-Caruso, Vanessa A" userId="e129c12f-749a-4310-80b6-042d2c75f741" providerId="ADAL" clId="{578B342B-C4AB-4058-AC08-4A96439E8A01}" dt="2025-01-01T00:28:43.103" v="723" actId="22"/>
          <ac:picMkLst>
            <pc:docMk/>
            <pc:sldMk cId="2574535499" sldId="289"/>
            <ac:picMk id="4" creationId="{2DEF5382-8A4B-E361-54AC-C974E53912B4}"/>
          </ac:picMkLst>
        </pc:picChg>
      </pc:sldChg>
      <pc:sldChg chg="addSp new mod">
        <pc:chgData name="Garayburu-Caruso, Vanessa A" userId="e129c12f-749a-4310-80b6-042d2c75f741" providerId="ADAL" clId="{578B342B-C4AB-4058-AC08-4A96439E8A01}" dt="2025-01-01T00:50:13.028" v="726" actId="22"/>
        <pc:sldMkLst>
          <pc:docMk/>
          <pc:sldMk cId="1863421405" sldId="290"/>
        </pc:sldMkLst>
        <pc:picChg chg="add">
          <ac:chgData name="Garayburu-Caruso, Vanessa A" userId="e129c12f-749a-4310-80b6-042d2c75f741" providerId="ADAL" clId="{578B342B-C4AB-4058-AC08-4A96439E8A01}" dt="2025-01-01T00:50:13.028" v="726" actId="22"/>
          <ac:picMkLst>
            <pc:docMk/>
            <pc:sldMk cId="1863421405" sldId="290"/>
            <ac:picMk id="4" creationId="{692C1993-22FA-DEA2-C170-D633E50124EC}"/>
          </ac:picMkLst>
        </pc:picChg>
      </pc:sldChg>
      <pc:sldChg chg="addSp new mod">
        <pc:chgData name="Garayburu-Caruso, Vanessa A" userId="e129c12f-749a-4310-80b6-042d2c75f741" providerId="ADAL" clId="{578B342B-C4AB-4058-AC08-4A96439E8A01}" dt="2025-01-01T00:50:54.385" v="730" actId="22"/>
        <pc:sldMkLst>
          <pc:docMk/>
          <pc:sldMk cId="598447857" sldId="291"/>
        </pc:sldMkLst>
        <pc:picChg chg="add">
          <ac:chgData name="Garayburu-Caruso, Vanessa A" userId="e129c12f-749a-4310-80b6-042d2c75f741" providerId="ADAL" clId="{578B342B-C4AB-4058-AC08-4A96439E8A01}" dt="2025-01-01T00:50:54.385" v="730" actId="22"/>
          <ac:picMkLst>
            <pc:docMk/>
            <pc:sldMk cId="598447857" sldId="291"/>
            <ac:picMk id="4" creationId="{E55B9B96-A872-4D14-8901-BA9CE06E7954}"/>
          </ac:picMkLst>
        </pc:picChg>
      </pc:sldChg>
      <pc:sldChg chg="new del ord">
        <pc:chgData name="Garayburu-Caruso, Vanessa A" userId="e129c12f-749a-4310-80b6-042d2c75f741" providerId="ADAL" clId="{578B342B-C4AB-4058-AC08-4A96439E8A01}" dt="2025-01-02T21:13:44.742" v="736" actId="47"/>
        <pc:sldMkLst>
          <pc:docMk/>
          <pc:sldMk cId="1782170081" sldId="292"/>
        </pc:sldMkLst>
      </pc:sldChg>
      <pc:sldChg chg="addSp delSp modSp new mod modClrScheme chgLayout">
        <pc:chgData name="Garayburu-Caruso, Vanessa A" userId="e129c12f-749a-4310-80b6-042d2c75f741" providerId="ADAL" clId="{578B342B-C4AB-4058-AC08-4A96439E8A01}" dt="2025-01-02T21:44:56.708" v="784" actId="1076"/>
        <pc:sldMkLst>
          <pc:docMk/>
          <pc:sldMk cId="2444561688" sldId="292"/>
        </pc:sldMkLst>
        <pc:spChg chg="del">
          <ac:chgData name="Garayburu-Caruso, Vanessa A" userId="e129c12f-749a-4310-80b6-042d2c75f741" providerId="ADAL" clId="{578B342B-C4AB-4058-AC08-4A96439E8A01}" dt="2025-01-02T21:14:45.854" v="743" actId="700"/>
          <ac:spMkLst>
            <pc:docMk/>
            <pc:sldMk cId="2444561688" sldId="292"/>
            <ac:spMk id="2" creationId="{811D60C7-E72D-B398-7A2D-5352010B0420}"/>
          </ac:spMkLst>
        </pc:spChg>
        <pc:spChg chg="del">
          <ac:chgData name="Garayburu-Caruso, Vanessa A" userId="e129c12f-749a-4310-80b6-042d2c75f741" providerId="ADAL" clId="{578B342B-C4AB-4058-AC08-4A96439E8A01}" dt="2025-01-02T21:14:45.854" v="743" actId="700"/>
          <ac:spMkLst>
            <pc:docMk/>
            <pc:sldMk cId="2444561688" sldId="292"/>
            <ac:spMk id="3" creationId="{3173B8F9-F954-3D6B-BBDF-3962E5E501C6}"/>
          </ac:spMkLst>
        </pc:spChg>
        <pc:spChg chg="add del">
          <ac:chgData name="Garayburu-Caruso, Vanessa A" userId="e129c12f-749a-4310-80b6-042d2c75f741" providerId="ADAL" clId="{578B342B-C4AB-4058-AC08-4A96439E8A01}" dt="2025-01-02T21:14:26.316" v="739" actId="478"/>
          <ac:spMkLst>
            <pc:docMk/>
            <pc:sldMk cId="2444561688" sldId="292"/>
            <ac:spMk id="5" creationId="{62281D95-9888-0A26-7EBC-C11CE9944025}"/>
          </ac:spMkLst>
        </pc:spChg>
        <pc:spChg chg="add">
          <ac:chgData name="Garayburu-Caruso, Vanessa A" userId="e129c12f-749a-4310-80b6-042d2c75f741" providerId="ADAL" clId="{578B342B-C4AB-4058-AC08-4A96439E8A01}" dt="2025-01-02T21:14:29.142" v="740" actId="22"/>
          <ac:spMkLst>
            <pc:docMk/>
            <pc:sldMk cId="2444561688" sldId="292"/>
            <ac:spMk id="7" creationId="{558790A5-EA62-A1CA-EB06-094BC4D93664}"/>
          </ac:spMkLst>
        </pc:spChg>
        <pc:spChg chg="add">
          <ac:chgData name="Garayburu-Caruso, Vanessa A" userId="e129c12f-749a-4310-80b6-042d2c75f741" providerId="ADAL" clId="{578B342B-C4AB-4058-AC08-4A96439E8A01}" dt="2025-01-02T21:14:31.552" v="741" actId="22"/>
          <ac:spMkLst>
            <pc:docMk/>
            <pc:sldMk cId="2444561688" sldId="292"/>
            <ac:spMk id="9" creationId="{31EBBF3C-C0CB-B364-013B-B952F65CD9C5}"/>
          </ac:spMkLst>
        </pc:spChg>
        <pc:spChg chg="add">
          <ac:chgData name="Garayburu-Caruso, Vanessa A" userId="e129c12f-749a-4310-80b6-042d2c75f741" providerId="ADAL" clId="{578B342B-C4AB-4058-AC08-4A96439E8A01}" dt="2025-01-02T21:14:33.622" v="742" actId="22"/>
          <ac:spMkLst>
            <pc:docMk/>
            <pc:sldMk cId="2444561688" sldId="292"/>
            <ac:spMk id="11" creationId="{A5CD16F5-880B-E10F-456F-46770E4ED6B6}"/>
          </ac:spMkLst>
        </pc:spChg>
        <pc:spChg chg="add">
          <ac:chgData name="Garayburu-Caruso, Vanessa A" userId="e129c12f-749a-4310-80b6-042d2c75f741" providerId="ADAL" clId="{578B342B-C4AB-4058-AC08-4A96439E8A01}" dt="2025-01-02T21:14:47.424" v="744"/>
          <ac:spMkLst>
            <pc:docMk/>
            <pc:sldMk cId="2444561688" sldId="292"/>
            <ac:spMk id="12" creationId="{F26C2F9B-E872-5AE0-9254-2D62F1D11BB9}"/>
          </ac:spMkLst>
        </pc:spChg>
        <pc:spChg chg="add mod">
          <ac:chgData name="Garayburu-Caruso, Vanessa A" userId="e129c12f-749a-4310-80b6-042d2c75f741" providerId="ADAL" clId="{578B342B-C4AB-4058-AC08-4A96439E8A01}" dt="2025-01-02T21:44:31.893" v="754"/>
          <ac:spMkLst>
            <pc:docMk/>
            <pc:sldMk cId="2444561688" sldId="292"/>
            <ac:spMk id="16" creationId="{00E5B16B-C509-3E33-865C-9FD503432758}"/>
          </ac:spMkLst>
        </pc:spChg>
        <pc:spChg chg="add mod">
          <ac:chgData name="Garayburu-Caruso, Vanessa A" userId="e129c12f-749a-4310-80b6-042d2c75f741" providerId="ADAL" clId="{578B342B-C4AB-4058-AC08-4A96439E8A01}" dt="2025-01-02T21:44:56.708" v="784" actId="1076"/>
          <ac:spMkLst>
            <pc:docMk/>
            <pc:sldMk cId="2444561688" sldId="292"/>
            <ac:spMk id="18" creationId="{5A19BA80-A7E3-67C3-3BD3-1E820B1AEE17}"/>
          </ac:spMkLst>
        </pc:spChg>
        <pc:picChg chg="add mod modCrop">
          <ac:chgData name="Garayburu-Caruso, Vanessa A" userId="e129c12f-749a-4310-80b6-042d2c75f741" providerId="ADAL" clId="{578B342B-C4AB-4058-AC08-4A96439E8A01}" dt="2025-01-02T21:44:38.220" v="758" actId="1076"/>
          <ac:picMkLst>
            <pc:docMk/>
            <pc:sldMk cId="2444561688" sldId="292"/>
            <ac:picMk id="14" creationId="{BD77FD38-00F0-7EC8-0E5A-D5EE1EF8D53C}"/>
          </ac:picMkLst>
        </pc:picChg>
        <pc:picChg chg="add">
          <ac:chgData name="Garayburu-Caruso, Vanessa A" userId="e129c12f-749a-4310-80b6-042d2c75f741" providerId="ADAL" clId="{578B342B-C4AB-4058-AC08-4A96439E8A01}" dt="2025-01-02T21:14:47.424" v="744"/>
          <ac:picMkLst>
            <pc:docMk/>
            <pc:sldMk cId="2444561688" sldId="292"/>
            <ac:picMk id="1026" creationId="{C2133127-2517-F15D-8EBF-76E92960734E}"/>
          </ac:picMkLst>
        </pc:picChg>
        <pc:picChg chg="add">
          <ac:chgData name="Garayburu-Caruso, Vanessa A" userId="e129c12f-749a-4310-80b6-042d2c75f741" providerId="ADAL" clId="{578B342B-C4AB-4058-AC08-4A96439E8A01}" dt="2025-01-02T21:14:47.424" v="744"/>
          <ac:picMkLst>
            <pc:docMk/>
            <pc:sldMk cId="2444561688" sldId="292"/>
            <ac:picMk id="1027" creationId="{80343D4E-E3F8-6CEF-D71C-674C5E1733AF}"/>
          </ac:picMkLst>
        </pc:picChg>
        <pc:picChg chg="add">
          <ac:chgData name="Garayburu-Caruso, Vanessa A" userId="e129c12f-749a-4310-80b6-042d2c75f741" providerId="ADAL" clId="{578B342B-C4AB-4058-AC08-4A96439E8A01}" dt="2025-01-02T21:14:47.424" v="744"/>
          <ac:picMkLst>
            <pc:docMk/>
            <pc:sldMk cId="2444561688" sldId="292"/>
            <ac:picMk id="1028" creationId="{D253E4F5-C1E7-0D4C-1904-BBA1F75721DF}"/>
          </ac:picMkLst>
        </pc:picChg>
        <pc:picChg chg="add">
          <ac:chgData name="Garayburu-Caruso, Vanessa A" userId="e129c12f-749a-4310-80b6-042d2c75f741" providerId="ADAL" clId="{578B342B-C4AB-4058-AC08-4A96439E8A01}" dt="2025-01-02T21:14:47.424" v="744"/>
          <ac:picMkLst>
            <pc:docMk/>
            <pc:sldMk cId="2444561688" sldId="292"/>
            <ac:picMk id="1029" creationId="{B0DF2B0D-BD57-F2C3-C194-8934E2F8CDF9}"/>
          </ac:picMkLst>
        </pc:picChg>
        <pc:picChg chg="add">
          <ac:chgData name="Garayburu-Caruso, Vanessa A" userId="e129c12f-749a-4310-80b6-042d2c75f741" providerId="ADAL" clId="{578B342B-C4AB-4058-AC08-4A96439E8A01}" dt="2025-01-02T21:14:47.424" v="744"/>
          <ac:picMkLst>
            <pc:docMk/>
            <pc:sldMk cId="2444561688" sldId="292"/>
            <ac:picMk id="1030" creationId="{60512DAB-7B93-8290-441C-6C63845BED75}"/>
          </ac:picMkLst>
        </pc:picChg>
        <pc:picChg chg="add">
          <ac:chgData name="Garayburu-Caruso, Vanessa A" userId="e129c12f-749a-4310-80b6-042d2c75f741" providerId="ADAL" clId="{578B342B-C4AB-4058-AC08-4A96439E8A01}" dt="2025-01-02T21:14:47.424" v="744"/>
          <ac:picMkLst>
            <pc:docMk/>
            <pc:sldMk cId="2444561688" sldId="292"/>
            <ac:picMk id="1031" creationId="{E03551F2-66A3-9A23-F29B-8533EADB86A8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B70E9B-7090-438E-95DD-1D59FDC04B71}" type="datetimeFigureOut">
              <a:rPr lang="en-US" smtClean="0"/>
              <a:t>1/3/2025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C91B88-9201-4DDD-A061-E87CD80520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8742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 that I made this figure for group one and group 2 and it should the same, no overall differences in the broad categories of chemistry within each group just the metabolite count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C91B88-9201-4DDD-A061-E87CD805201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0414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42081-5F30-9220-D69D-B541AAFB67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A050218-7068-6620-26A8-805908FBA2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7DA29F-DE82-5869-3368-D78F7A05CC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82375-3CAD-4A8D-806F-4D0FF4E02746}" type="datetimeFigureOut">
              <a:rPr lang="en-US" smtClean="0"/>
              <a:t>1/3/2025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B15DCB-4386-335F-D4A0-1C2CA1EEDC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1D7A29-C88C-57BC-2445-F296FAB2E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E45571-1CE3-447C-97DE-074FF7728A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949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0BAC5F-AC22-FCCA-2286-CF9D87C0D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5B0261A-A659-8BDE-1124-EFE0437AA5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7ACF8D-4DC1-C9EC-C132-3475FDAC1C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82375-3CAD-4A8D-806F-4D0FF4E02746}" type="datetimeFigureOut">
              <a:rPr lang="en-US" smtClean="0"/>
              <a:t>1/3/2025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579069-0F44-9B17-E8D4-A923F0D95A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B6C2EF-D936-51BD-F5E1-D4F7A6B12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E45571-1CE3-447C-97DE-074FF7728A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8424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03495A0-B44A-87D4-B1EF-962124017BA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05DFFB-EEEA-7AEC-884C-28E3C252B1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E7C9A1-37B2-9B43-8740-0CCD1E26E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82375-3CAD-4A8D-806F-4D0FF4E02746}" type="datetimeFigureOut">
              <a:rPr lang="en-US" smtClean="0"/>
              <a:t>1/3/2025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5E76C1-8725-AEA8-D09B-69EBC0F191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91A90E-8332-C3A4-0934-8CF3EA1FB7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E45571-1CE3-447C-97DE-074FF7728A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8640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20FDA8-54B2-6FDE-F145-67A14B502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CF2E33-9B55-32CF-548A-D198CE7478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95B660-35F6-B060-AB47-74E8D28DDD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82375-3CAD-4A8D-806F-4D0FF4E02746}" type="datetimeFigureOut">
              <a:rPr lang="en-US" smtClean="0"/>
              <a:t>1/3/2025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2B9ACB-99BC-001E-13DA-805B37F1BA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DADE8E-8FE0-7D94-EA99-31D7397E4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E45571-1CE3-447C-97DE-074FF7728A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0648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D6635-B653-318D-6888-4B1B200A29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2A79E9-F442-3342-7E0F-2C7D42F8A2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F79379-C9C2-20B4-2A27-8015BEB629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82375-3CAD-4A8D-806F-4D0FF4E02746}" type="datetimeFigureOut">
              <a:rPr lang="en-US" smtClean="0"/>
              <a:t>1/3/2025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8089CE-EACF-6B1F-1FF0-FA9CCDACF8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E55915-EC4C-A1F9-BB1E-D74C98458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E45571-1CE3-447C-97DE-074FF7728A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2263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E97C5-D06A-9410-6E73-B48BE333E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609D3B-AA15-900D-C448-68EAF3F6BAC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2215F7-ED02-017D-5014-1E4C228833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DFAF81-AF84-2EFE-336C-B289F565DA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82375-3CAD-4A8D-806F-4D0FF4E02746}" type="datetimeFigureOut">
              <a:rPr lang="en-US" smtClean="0"/>
              <a:t>1/3/2025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CBFB46-92E6-5267-7F2A-F23BE455F4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F8B77C-353D-CA06-E906-14DA75FAD0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E45571-1CE3-447C-97DE-074FF7728A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2589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A7E36-D8FE-1C0B-F7F3-77183235A2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62E640-9D8A-A0F7-CE48-27D0CB6974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3CE4A0-8F66-4F9B-9FAF-76BB139A38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A9F7024-F72C-3F0A-0A2E-0104EC42993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EDBCDA-628D-4DDD-83E4-5A5CD2A237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4D6E5D4-8CFA-20BA-7413-A5580EE69B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82375-3CAD-4A8D-806F-4D0FF4E02746}" type="datetimeFigureOut">
              <a:rPr lang="en-US" smtClean="0"/>
              <a:t>1/3/2025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33DD53A-54AC-9BBF-F4A4-20778A9763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AE529B-A58C-8472-9563-22E540BEE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E45571-1CE3-447C-97DE-074FF7728A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1616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F7D90-32F8-ACC7-CA39-96BC5833E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6307AD0-3D9F-6F32-050F-889E1134C0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82375-3CAD-4A8D-806F-4D0FF4E02746}" type="datetimeFigureOut">
              <a:rPr lang="en-US" smtClean="0"/>
              <a:t>1/3/2025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605DF5-0327-226C-72C8-CB1B60D409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6787C7-4E35-52AA-CBBD-BA83060212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E45571-1CE3-447C-97DE-074FF7728A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3841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7086E78-C996-0D44-2609-6B97886A5C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82375-3CAD-4A8D-806F-4D0FF4E02746}" type="datetimeFigureOut">
              <a:rPr lang="en-US" smtClean="0"/>
              <a:t>1/3/2025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AACBFA8-3E6E-1674-54AA-3661E481F1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F278F2-0A53-D8C1-2005-68E2612859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E45571-1CE3-447C-97DE-074FF7728A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7776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8C9EB-69AE-1AA9-3E38-1D383A85E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247788-20F4-17AC-C952-7F1F51AF9C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8254D4-B87B-8F39-2999-8536D8391D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43AE48-29E1-4C1C-B825-E56EBCE311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82375-3CAD-4A8D-806F-4D0FF4E02746}" type="datetimeFigureOut">
              <a:rPr lang="en-US" smtClean="0"/>
              <a:t>1/3/2025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1FD15F-C78E-E061-A58A-A2103DEE6C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BCF785-AFAE-9C3D-1ADA-3760C02CE8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E45571-1CE3-447C-97DE-074FF7728A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5891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526F5C-D088-6641-ECCE-AFB4257BBB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7804ACD-D77C-06F5-2663-E312A1C032B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E1B4D8-28A3-3AF8-0775-D188783FDB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847BDB-2CAB-79F5-6C07-43CBC0EE22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82375-3CAD-4A8D-806F-4D0FF4E02746}" type="datetimeFigureOut">
              <a:rPr lang="en-US" smtClean="0"/>
              <a:t>1/3/2025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B958B7-D0B8-BA42-1024-C2AABB8093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6FA2CB-60F0-06F7-951E-4DF401AA30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E45571-1CE3-447C-97DE-074FF7728A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7107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5BAB3A8-4EFB-A53E-83C5-EB8C921AB2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5F849E-A573-1345-9219-28747535AD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C743B9-CF51-B426-48DC-68932734AB8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682375-3CAD-4A8D-806F-4D0FF4E02746}" type="datetimeFigureOut">
              <a:rPr lang="en-US" smtClean="0"/>
              <a:t>1/3/2025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23D065-6D9D-D69B-7AE1-FDB409800C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3ECA0F-0362-A0A1-F0CF-BA8C3F465B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E45571-1CE3-447C-97DE-074FF7728A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1163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58790A5-EA62-A1CA-EB06-094BC4D93664}"/>
              </a:ext>
            </a:extLst>
          </p:cNvPr>
          <p:cNvSpPr txBox="1"/>
          <p:nvPr/>
        </p:nvSpPr>
        <p:spPr>
          <a:xfrm>
            <a:off x="3047599" y="3244334"/>
            <a:ext cx="60951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EBBF3C-C0CB-B364-013B-B952F65CD9C5}"/>
              </a:ext>
            </a:extLst>
          </p:cNvPr>
          <p:cNvSpPr txBox="1"/>
          <p:nvPr/>
        </p:nvSpPr>
        <p:spPr>
          <a:xfrm>
            <a:off x="3047599" y="3244334"/>
            <a:ext cx="60951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effectLst/>
              </a:rPr>
              <a:t> 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5CD16F5-880B-E10F-456F-46770E4ED6B6}"/>
              </a:ext>
            </a:extLst>
          </p:cNvPr>
          <p:cNvSpPr txBox="1"/>
          <p:nvPr/>
        </p:nvSpPr>
        <p:spPr>
          <a:xfrm>
            <a:off x="3047599" y="3244334"/>
            <a:ext cx="60951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effectLst/>
              </a:rPr>
              <a:t> 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D77FD38-00F0-7EC8-0E5A-D5EE1EF8D5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852" t="-632" r="20085" b="632"/>
          <a:stretch/>
        </p:blipFill>
        <p:spPr>
          <a:xfrm>
            <a:off x="4990699" y="-72189"/>
            <a:ext cx="7137132" cy="6858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0E5B16B-C509-3E33-865C-9FD503432758}"/>
              </a:ext>
            </a:extLst>
          </p:cNvPr>
          <p:cNvSpPr txBox="1"/>
          <p:nvPr/>
        </p:nvSpPr>
        <p:spPr>
          <a:xfrm>
            <a:off x="275524" y="197346"/>
            <a:ext cx="6095198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print(</a:t>
            </a:r>
            <a:r>
              <a:rPr lang="en-US" dirty="0" err="1"/>
              <a:t>vif_values</a:t>
            </a:r>
            <a:r>
              <a:rPr lang="en-US" dirty="0"/>
              <a:t>)</a:t>
            </a:r>
          </a:p>
          <a:p>
            <a:r>
              <a:rPr lang="en-US" dirty="0"/>
              <a:t>                                      </a:t>
            </a:r>
            <a:r>
              <a:rPr lang="en-US" dirty="0" err="1"/>
              <a:t>Median_pH</a:t>
            </a:r>
            <a:r>
              <a:rPr lang="en-US" dirty="0"/>
              <a:t> </a:t>
            </a:r>
          </a:p>
          <a:p>
            <a:r>
              <a:rPr lang="en-US" dirty="0"/>
              <a:t>                                       1.504789 </a:t>
            </a:r>
          </a:p>
          <a:p>
            <a:r>
              <a:rPr lang="en-US" dirty="0"/>
              <a:t>                        </a:t>
            </a:r>
            <a:r>
              <a:rPr lang="en-US" dirty="0" err="1"/>
              <a:t>Median_Temperature_degC</a:t>
            </a:r>
            <a:r>
              <a:rPr lang="en-US" dirty="0"/>
              <a:t> </a:t>
            </a:r>
          </a:p>
          <a:p>
            <a:r>
              <a:rPr lang="en-US" dirty="0"/>
              <a:t>                                       1.693071 </a:t>
            </a:r>
          </a:p>
          <a:p>
            <a:r>
              <a:rPr lang="en-US" dirty="0"/>
              <a:t>     </a:t>
            </a:r>
            <a:r>
              <a:rPr lang="en-US" dirty="0" err="1"/>
              <a:t>Median_Respiration_Rate_mg_DO_per_kg_per_H</a:t>
            </a:r>
            <a:r>
              <a:rPr lang="en-US" dirty="0"/>
              <a:t> </a:t>
            </a:r>
          </a:p>
          <a:p>
            <a:r>
              <a:rPr lang="en-US" dirty="0"/>
              <a:t>                                       7.122208 </a:t>
            </a:r>
          </a:p>
          <a:p>
            <a:r>
              <a:rPr lang="en-US" dirty="0"/>
              <a:t>Median_62948_Final_Gravimetric_Moisture_g_per_g </a:t>
            </a:r>
          </a:p>
          <a:p>
            <a:r>
              <a:rPr lang="en-US" dirty="0"/>
              <a:t>                                       4.846370 </a:t>
            </a:r>
          </a:p>
          <a:p>
            <a:r>
              <a:rPr lang="en-US" dirty="0"/>
              <a:t>                            </a:t>
            </a:r>
            <a:r>
              <a:rPr lang="en-US" dirty="0" err="1"/>
              <a:t>Median_Fe_mg_per_kg</a:t>
            </a:r>
            <a:r>
              <a:rPr lang="en-US" dirty="0"/>
              <a:t> </a:t>
            </a:r>
          </a:p>
          <a:p>
            <a:r>
              <a:rPr lang="en-US" dirty="0"/>
              <a:t>                                       1.557515 </a:t>
            </a:r>
          </a:p>
          <a:p>
            <a:r>
              <a:rPr lang="en-US" dirty="0"/>
              <a:t>                     </a:t>
            </a:r>
            <a:r>
              <a:rPr lang="en-US" dirty="0" err="1"/>
              <a:t>Median_ATP_picomoles_per_g</a:t>
            </a:r>
            <a:r>
              <a:rPr lang="en-US" dirty="0"/>
              <a:t> </a:t>
            </a:r>
          </a:p>
          <a:p>
            <a:r>
              <a:rPr lang="en-US" dirty="0"/>
              <a:t>                                       1.485265 </a:t>
            </a:r>
          </a:p>
          <a:p>
            <a:r>
              <a:rPr lang="en-US" dirty="0"/>
              <a:t>              </a:t>
            </a:r>
            <a:r>
              <a:rPr lang="en-US" dirty="0" err="1"/>
              <a:t>Median_Extractable_NPOC_mg_per_kg</a:t>
            </a:r>
            <a:r>
              <a:rPr lang="en-US" dirty="0"/>
              <a:t> </a:t>
            </a:r>
          </a:p>
          <a:p>
            <a:r>
              <a:rPr lang="en-US" dirty="0"/>
              <a:t>                                       2.899635 </a:t>
            </a:r>
          </a:p>
          <a:p>
            <a:r>
              <a:rPr lang="en-US" dirty="0"/>
              <a:t>                </a:t>
            </a:r>
            <a:r>
              <a:rPr lang="en-US" dirty="0" err="1"/>
              <a:t>Median_Extractable_TN_mg_per_kg</a:t>
            </a:r>
            <a:r>
              <a:rPr lang="en-US" dirty="0"/>
              <a:t> </a:t>
            </a:r>
          </a:p>
          <a:p>
            <a:r>
              <a:rPr lang="en-US" dirty="0"/>
              <a:t>                                       2.883096 </a:t>
            </a:r>
          </a:p>
          <a:p>
            <a:r>
              <a:rPr lang="en-US" dirty="0"/>
              <a:t>                  Median_01395_C_percent_per_mg </a:t>
            </a:r>
          </a:p>
          <a:p>
            <a:r>
              <a:rPr lang="en-US" dirty="0"/>
              <a:t>                                       3.113812 </a:t>
            </a:r>
          </a:p>
          <a:p>
            <a:r>
              <a:rPr lang="en-US" dirty="0"/>
              <a:t>                  Median_01397_N_percent_per_mg </a:t>
            </a:r>
          </a:p>
          <a:p>
            <a:r>
              <a:rPr lang="en-US" dirty="0"/>
              <a:t>                                       2.682878 </a:t>
            </a:r>
          </a:p>
          <a:p>
            <a:r>
              <a:rPr lang="en-US" dirty="0"/>
              <a:t>                              </a:t>
            </a:r>
            <a:r>
              <a:rPr lang="en-US" dirty="0" err="1"/>
              <a:t>Percent_Fine_Sand</a:t>
            </a:r>
            <a:r>
              <a:rPr lang="en-US" dirty="0"/>
              <a:t> </a:t>
            </a:r>
          </a:p>
          <a:p>
            <a:r>
              <a:rPr lang="en-US" dirty="0"/>
              <a:t>                                       1.366445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A19BA80-A7E3-67C3-3BD3-1E820B1AEE17}"/>
              </a:ext>
            </a:extLst>
          </p:cNvPr>
          <p:cNvSpPr txBox="1"/>
          <p:nvPr/>
        </p:nvSpPr>
        <p:spPr>
          <a:xfrm>
            <a:off x="5568215" y="12680"/>
            <a:ext cx="75738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Pearson Correlations</a:t>
            </a:r>
          </a:p>
        </p:txBody>
      </p:sp>
    </p:spTree>
    <p:extLst>
      <p:ext uri="{BB962C8B-B14F-4D97-AF65-F5344CB8AC3E}">
        <p14:creationId xmlns:p14="http://schemas.microsoft.com/office/powerpoint/2010/main" val="24445616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385E1BDC-A9B0-4A87-82E3-F3187F69A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0990C621-3B8B-4820-8328-D47EF7CE8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1A2385B-1D2A-4E17-84FA-6CB7F0AAE4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E791F2F-79DB-4CC0-9FA1-001E3E91E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4C9579-019F-B285-193F-6ACA51A3E051}"/>
              </a:ext>
            </a:extLst>
          </p:cNvPr>
          <p:cNvSpPr txBox="1"/>
          <p:nvPr/>
        </p:nvSpPr>
        <p:spPr>
          <a:xfrm>
            <a:off x="5250106" y="586822"/>
            <a:ext cx="6106742" cy="1645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Separate the FTICR </a:t>
            </a:r>
            <a:r>
              <a:rPr lang="en-US"/>
              <a:t>adata</a:t>
            </a:r>
            <a:r>
              <a:rPr lang="en-US" dirty="0"/>
              <a:t> with only the unique formulars per wet and dry treatment and look at broad histograms and density plots of all sites but when we have only the unique formulas</a:t>
            </a:r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00C1A6-BDDE-B7D0-9530-54EB0CA813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r="657"/>
          <a:stretch/>
        </p:blipFill>
        <p:spPr>
          <a:xfrm>
            <a:off x="67050" y="2651685"/>
            <a:ext cx="6069056" cy="352805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A8D0B36-6AD7-7AE9-64DE-14F35450A8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8781" y="2876539"/>
            <a:ext cx="5970670" cy="344806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CD8F387-C42B-AE24-39B0-F4CEB1841F9C}"/>
              </a:ext>
            </a:extLst>
          </p:cNvPr>
          <p:cNvSpPr txBox="1"/>
          <p:nvPr/>
        </p:nvSpPr>
        <p:spPr>
          <a:xfrm>
            <a:off x="766763" y="6129338"/>
            <a:ext cx="4933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Unique MF within Site/Treatment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C4013D-B803-BBD1-766D-833BC87C801C}"/>
              </a:ext>
            </a:extLst>
          </p:cNvPr>
          <p:cNvSpPr txBox="1"/>
          <p:nvPr/>
        </p:nvSpPr>
        <p:spPr>
          <a:xfrm>
            <a:off x="6662237" y="6324600"/>
            <a:ext cx="4933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Total MF count within Site/Treatment</a:t>
            </a:r>
          </a:p>
        </p:txBody>
      </p:sp>
    </p:spTree>
    <p:extLst>
      <p:ext uri="{BB962C8B-B14F-4D97-AF65-F5344CB8AC3E}">
        <p14:creationId xmlns:p14="http://schemas.microsoft.com/office/powerpoint/2010/main" val="26759909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4BCFB19-E3AE-1EE8-22AD-92F604122D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275" y="36251"/>
            <a:ext cx="6507413" cy="37092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76D6535-3F42-3BB9-8E17-E7C4AA5974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117"/>
          <a:stretch/>
        </p:blipFill>
        <p:spPr>
          <a:xfrm>
            <a:off x="5943600" y="3694807"/>
            <a:ext cx="6296656" cy="31269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38956C0-0B45-1FC1-8125-01C708B845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06408" y="699194"/>
            <a:ext cx="3185592" cy="299561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5B08842-6CA4-86F2-E4F9-5B7A3820064E}"/>
              </a:ext>
            </a:extLst>
          </p:cNvPr>
          <p:cNvSpPr txBox="1"/>
          <p:nvPr/>
        </p:nvSpPr>
        <p:spPr>
          <a:xfrm>
            <a:off x="7481387" y="166688"/>
            <a:ext cx="4933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Total MF count within Site/Treatment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3CE77E3-5759-A1DF-6D5A-3C50A37610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783142"/>
            <a:ext cx="3052396" cy="295027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983CD0A-020E-81F3-3E39-EE8F1FDBBAF7}"/>
              </a:ext>
            </a:extLst>
          </p:cNvPr>
          <p:cNvSpPr txBox="1"/>
          <p:nvPr/>
        </p:nvSpPr>
        <p:spPr>
          <a:xfrm>
            <a:off x="2971800" y="3910013"/>
            <a:ext cx="30523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Unique MF within Site/Treatment</a:t>
            </a:r>
          </a:p>
        </p:txBody>
      </p:sp>
    </p:spTree>
    <p:extLst>
      <p:ext uri="{BB962C8B-B14F-4D97-AF65-F5344CB8AC3E}">
        <p14:creationId xmlns:p14="http://schemas.microsoft.com/office/powerpoint/2010/main" val="35531635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C671AC-5213-F747-1E8F-E17ABF94EB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654" y="138113"/>
            <a:ext cx="12013346" cy="68580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BA06DB9E-A494-72DA-9D1A-A6D58D19F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4437" y="5246688"/>
            <a:ext cx="5462588" cy="1325563"/>
          </a:xfrm>
        </p:spPr>
        <p:txBody>
          <a:bodyPr/>
          <a:lstStyle/>
          <a:p>
            <a:r>
              <a:rPr lang="en-US" dirty="0"/>
              <a:t>Unique peaks</a:t>
            </a:r>
          </a:p>
        </p:txBody>
      </p:sp>
    </p:spTree>
    <p:extLst>
      <p:ext uri="{BB962C8B-B14F-4D97-AF65-F5344CB8AC3E}">
        <p14:creationId xmlns:p14="http://schemas.microsoft.com/office/powerpoint/2010/main" val="24744293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9C09EB-A7D4-D009-302C-76F763E920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anchor="ctr">
            <a:normAutofit/>
          </a:bodyPr>
          <a:lstStyle/>
          <a:p>
            <a:pPr algn="ctr"/>
            <a:r>
              <a:rPr lang="en-US" sz="3300">
                <a:solidFill>
                  <a:srgbClr val="FFFFFF"/>
                </a:solidFill>
              </a:rPr>
              <a:t>Group 1 higher metabolite count in wet treatment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AFAB4D-6C05-81BC-1E6F-2541A1EED1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7241" y="643466"/>
            <a:ext cx="6400849" cy="5568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5461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C40DFA-A45E-4D0C-3744-1FDA48518D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anchor="ctr">
            <a:normAutofit/>
          </a:bodyPr>
          <a:lstStyle/>
          <a:p>
            <a:pPr algn="ctr"/>
            <a:r>
              <a:rPr lang="en-US" sz="3600">
                <a:solidFill>
                  <a:srgbClr val="FFFFFF"/>
                </a:solidFill>
              </a:rPr>
              <a:t>Group 2 higher avg metabolite count in dry</a:t>
            </a:r>
          </a:p>
        </p:txBody>
      </p:sp>
      <p:pic>
        <p:nvPicPr>
          <p:cNvPr id="4" name="Picture 3" descr="Chart, radar chart&#10;&#10;Description automatically generated">
            <a:extLst>
              <a:ext uri="{FF2B5EF4-FFF2-40B4-BE49-F238E27FC236}">
                <a16:creationId xmlns:a16="http://schemas.microsoft.com/office/drawing/2014/main" id="{6D78DFE0-E798-238A-DBE4-1B86D079EC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2554" y="643466"/>
            <a:ext cx="6590224" cy="5568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803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7C1582-C553-07A7-D18B-B28AB60C0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A202E8-DE0B-B269-D319-2DB789EFE5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0137"/>
            <a:ext cx="12192000" cy="6657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5509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398931-B507-A2EA-621C-89DE39761D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5B9B96-A872-4D14-8901-BA9CE06E79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5937"/>
            <a:ext cx="12192000" cy="6606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4478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F78469-2908-CB6E-14D1-6E669BBB2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2C1993-22FA-DEA2-C170-D633E50124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3178"/>
            <a:ext cx="12192000" cy="6591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4214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B8E68-3AC7-7551-91D9-9799884C96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BA68E3-4571-21C1-29AD-686899104F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3491"/>
            <a:ext cx="12192000" cy="6711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5974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2FE4F2-DB48-DE43-2F5C-3DC932EAE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B3B871-A98E-224A-18D3-E8C0330A8E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258" y="0"/>
            <a:ext cx="101294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2320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F194D-13B9-5305-4A4C-B1EA092BAB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506" y="0"/>
            <a:ext cx="12066494" cy="1325563"/>
          </a:xfrm>
        </p:spPr>
        <p:txBody>
          <a:bodyPr>
            <a:normAutofit/>
          </a:bodyPr>
          <a:lstStyle/>
          <a:p>
            <a:r>
              <a:rPr lang="en-US" dirty="0"/>
              <a:t>SI figure currently on </a:t>
            </a:r>
            <a:r>
              <a:rPr lang="en-US" dirty="0" err="1"/>
              <a:t>Molecular_Formulas_per_site_per_treatment</a:t>
            </a:r>
            <a:r>
              <a:rPr lang="en-US" dirty="0"/>
              <a:t> script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B1EDDD-BF59-222F-0AA1-162A82B36F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5606" y="1325563"/>
            <a:ext cx="8729197" cy="5411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2023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DEF5382-8A4B-E361-54AC-C974E53912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9798" y="0"/>
            <a:ext cx="81524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5354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7CC41-5B97-C7CE-84BB-08B921C495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602" y="2479675"/>
            <a:ext cx="4763074" cy="1658938"/>
          </a:xfrm>
        </p:spPr>
        <p:txBody>
          <a:bodyPr>
            <a:normAutofit fontScale="90000"/>
          </a:bodyPr>
          <a:lstStyle/>
          <a:p>
            <a:r>
              <a:rPr lang="en-US" dirty="0"/>
              <a:t>There are 18 sites with values lower than 1 and 21 sites with values higher than 1. </a:t>
            </a:r>
            <a:br>
              <a:rPr lang="en-US" dirty="0"/>
            </a:br>
            <a:r>
              <a:rPr lang="en-US" dirty="0"/>
              <a:t>Values higher than 1 mean that there are more unique formulas in the wet than in the dry treatment. Lower than 1 means the opposite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598496-97A5-ADEB-E700-421ECA88AE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3249" y="1089026"/>
            <a:ext cx="6912637" cy="4992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5856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hart, box and whisker chart&#10;&#10;Description automatically generated">
            <a:extLst>
              <a:ext uri="{FF2B5EF4-FFF2-40B4-BE49-F238E27FC236}">
                <a16:creationId xmlns:a16="http://schemas.microsoft.com/office/drawing/2014/main" id="{9A7D3ED6-72CC-3004-0FFC-649924257C3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74"/>
          <a:stretch/>
        </p:blipFill>
        <p:spPr>
          <a:xfrm>
            <a:off x="643467" y="1105561"/>
            <a:ext cx="5291666" cy="4646878"/>
          </a:xfrm>
          <a:prstGeom prst="rect">
            <a:avLst/>
          </a:prstGeom>
        </p:spPr>
      </p:pic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BC742517-5290-B3D1-0B57-F1624434C14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519"/>
          <a:stretch/>
        </p:blipFill>
        <p:spPr>
          <a:xfrm>
            <a:off x="6256865" y="1106171"/>
            <a:ext cx="5291667" cy="4645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6736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AE197732-5259-F561-A630-A113BB4BC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107281"/>
            <a:ext cx="5291666" cy="4643437"/>
          </a:xfrm>
          <a:prstGeom prst="rect">
            <a:avLst/>
          </a:prstGeom>
        </p:spPr>
      </p:pic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BEC99B22-4412-D324-6C74-FFE23B3375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6865" y="1160198"/>
            <a:ext cx="5291667" cy="4537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2594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67EC05FF-637F-9F8B-EFDA-FD193702C7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789782"/>
            <a:ext cx="5291666" cy="5278435"/>
          </a:xfrm>
          <a:prstGeom prst="rect">
            <a:avLst/>
          </a:prstGeom>
        </p:spPr>
      </p:pic>
      <p:pic>
        <p:nvPicPr>
          <p:cNvPr id="3" name="Picture 2" descr="Chart, box and whisker chart&#10;&#10;Description automatically generated">
            <a:extLst>
              <a:ext uri="{FF2B5EF4-FFF2-40B4-BE49-F238E27FC236}">
                <a16:creationId xmlns:a16="http://schemas.microsoft.com/office/drawing/2014/main" id="{8E585506-85E2-DF73-7157-FA3AFCADFC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6865" y="1087437"/>
            <a:ext cx="5291667" cy="468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1215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60C0F2A0-D187-4244-81F7-1F2DA2759E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632" y="1569927"/>
            <a:ext cx="3517119" cy="3711999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CD67800-37AC-4E14-89B0-F79DCB3FB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6560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23AAA3D8-BF17-5CE3-3C7B-96D289DF9E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0676" y="1593106"/>
            <a:ext cx="3537345" cy="3665642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0F1788F-A5AE-4188-8274-F7F2E3833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959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0A7D906C-7C13-8BA1-8F4D-1E3808BE8F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2336" y="1584504"/>
            <a:ext cx="3517120" cy="3682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5445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7887E5E0-D30D-50B1-ADC8-D3229C1F71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971" y="643467"/>
            <a:ext cx="5264657" cy="5571066"/>
          </a:xfrm>
          <a:prstGeom prst="rect">
            <a:avLst/>
          </a:prstGeom>
        </p:spPr>
      </p:pic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D48C9AAB-D332-63D2-3735-D33722E72A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6865" y="694288"/>
            <a:ext cx="5291667" cy="5469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6532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C975DF28-1A4E-FECB-B4DE-1C505BDF95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008" y="643467"/>
            <a:ext cx="5278584" cy="5571066"/>
          </a:xfrm>
          <a:prstGeom prst="rect">
            <a:avLst/>
          </a:prstGeom>
        </p:spPr>
      </p:pic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2A4CD397-A3F1-7AA2-8C64-CA7F7A447E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6865" y="658494"/>
            <a:ext cx="5291667" cy="5541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6228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1900692-B19E-7B85-43EA-DDC1D63A05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067" y="643467"/>
            <a:ext cx="4916465" cy="557106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968A209-DAB8-1FB6-86D7-DC8A696599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1791" y="643467"/>
            <a:ext cx="5041814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5696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392B667-0749-3077-5802-0487620F3A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212"/>
            <a:ext cx="12192000" cy="675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4000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BDC99F-A164-EBDA-1897-24CD45C13B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610" y="21653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currently on </a:t>
            </a:r>
            <a:r>
              <a:rPr lang="en-US" dirty="0" err="1"/>
              <a:t>Molecular_Formulas_per_site_per_treatment</a:t>
            </a:r>
            <a:r>
              <a:rPr lang="en-US" dirty="0"/>
              <a:t> script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5520EC-598E-F393-7092-FE36DD782D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416" y="2326342"/>
            <a:ext cx="4024436" cy="365621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193EE06-2033-635D-37AF-7D3E788850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8773" y="1356453"/>
            <a:ext cx="7783227" cy="5274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9420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C2E6B41-1432-D16E-0C56-F8A40A2EB9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837"/>
            <a:ext cx="12192000" cy="6732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8531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CCB7A48E-13F2-96F6-9C1F-CE7E5418E7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658494"/>
            <a:ext cx="5291666" cy="5541011"/>
          </a:xfrm>
          <a:prstGeom prst="rect">
            <a:avLst/>
          </a:prstGeom>
        </p:spPr>
      </p:pic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E57DAF6B-EE6A-1C7A-0F6B-1D143EC6F1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6865" y="665727"/>
            <a:ext cx="5291667" cy="5526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7628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2947DFE-30A7-4880-D96D-AC7A814FB6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632" y="1550130"/>
            <a:ext cx="3517119" cy="3751593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CD67800-37AC-4E14-89B0-F79DCB3FB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6560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ED1EB89B-73DB-7130-6033-4273CDF4A1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0676" y="1611904"/>
            <a:ext cx="3537345" cy="3628046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0F1788F-A5AE-4188-8274-F7F2E3833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959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FBC314EF-1E75-FE6B-22CE-0D0A3CE317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2336" y="1589312"/>
            <a:ext cx="3517120" cy="3673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7974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D116BDB6-76AF-7A7D-28DF-B845B37BDA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778" y="643467"/>
            <a:ext cx="4805044" cy="5571066"/>
          </a:xfrm>
          <a:prstGeom prst="rect">
            <a:avLst/>
          </a:prstGeom>
        </p:spPr>
      </p:pic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4280E248-A154-9F02-9F5F-D26C79D74E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9285" y="643467"/>
            <a:ext cx="4846827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7250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1CB799B8-8863-55F0-134F-994BB7EF84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995" y="643467"/>
            <a:ext cx="4888610" cy="5571066"/>
          </a:xfrm>
          <a:prstGeom prst="rect">
            <a:avLst/>
          </a:prstGeom>
        </p:spPr>
      </p:pic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2FFB9EC3-117A-FCD0-9B85-6FED59A0C0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7502" y="643467"/>
            <a:ext cx="4930393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5892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699BB3-FECD-CA5A-F798-B0612E2FB8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6238" y="46038"/>
            <a:ext cx="10977562" cy="1325563"/>
          </a:xfrm>
        </p:spPr>
        <p:txBody>
          <a:bodyPr/>
          <a:lstStyle/>
          <a:p>
            <a:r>
              <a:rPr lang="en-US" dirty="0"/>
              <a:t>WGCNA Min module size of 20 block size of 26k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8C1071-C4F2-AB2D-41B3-FB4C20C7D1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9238" y="975884"/>
            <a:ext cx="6181725" cy="372470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B9FFA5B-1AFA-EDCD-8FE7-760B874702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" y="3095625"/>
            <a:ext cx="5345048" cy="3633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7905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35F0B5C-E7B9-2B05-7224-D739367F4E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5" y="1795463"/>
            <a:ext cx="5407904" cy="375681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CCC3B75-C7FE-F8AA-DC69-21E36FA7D06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350"/>
          <a:stretch/>
        </p:blipFill>
        <p:spPr>
          <a:xfrm>
            <a:off x="5558295" y="878097"/>
            <a:ext cx="6633705" cy="4500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3651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72C377-2057-F1D5-1B18-B45282BEF3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538" y="1103062"/>
            <a:ext cx="3495925" cy="4407402"/>
          </a:xfrm>
        </p:spPr>
        <p:txBody>
          <a:bodyPr>
            <a:noAutofit/>
          </a:bodyPr>
          <a:lstStyle/>
          <a:p>
            <a:r>
              <a:rPr lang="en-US" sz="1400" dirty="0"/>
              <a:t># 4. Identify the Principal Component with Maximum Treatment Separation</a:t>
            </a:r>
            <a:br>
              <a:rPr lang="en-US" sz="1400" dirty="0"/>
            </a:br>
            <a:r>
              <a:rPr lang="en-US" sz="1400" dirty="0"/>
              <a:t># Calculate treatment means for each </a:t>
            </a:r>
            <a:br>
              <a:rPr lang="en-US" sz="1400" dirty="0"/>
            </a:br>
            <a:r>
              <a:rPr lang="en-US" sz="1400" dirty="0" err="1"/>
              <a:t>PCmean_diff</a:t>
            </a:r>
            <a:r>
              <a:rPr lang="en-US" sz="1400" dirty="0"/>
              <a:t> &lt;- </a:t>
            </a:r>
            <a:r>
              <a:rPr lang="en-US" sz="1400" dirty="0" err="1"/>
              <a:t>colMeans</a:t>
            </a:r>
            <a:r>
              <a:rPr lang="en-US" sz="1400" dirty="0"/>
              <a:t>(subset(</a:t>
            </a:r>
            <a:r>
              <a:rPr lang="en-US" sz="1400" dirty="0" err="1"/>
              <a:t>pca_scores</a:t>
            </a:r>
            <a:r>
              <a:rPr lang="en-US" sz="1400" dirty="0"/>
              <a:t>, treatment == "Wet")[, -</a:t>
            </a:r>
            <a:r>
              <a:rPr lang="en-US" sz="1400" dirty="0" err="1"/>
              <a:t>ncol</a:t>
            </a:r>
            <a:r>
              <a:rPr lang="en-US" sz="1400" dirty="0"/>
              <a:t>(</a:t>
            </a:r>
            <a:r>
              <a:rPr lang="en-US" sz="1400" dirty="0" err="1"/>
              <a:t>pca_scores</a:t>
            </a:r>
            <a:r>
              <a:rPr lang="en-US" sz="1400" dirty="0"/>
              <a:t>)]) -   </a:t>
            </a:r>
            <a:r>
              <a:rPr lang="en-US" sz="1400" dirty="0" err="1"/>
              <a:t>colMeans</a:t>
            </a:r>
            <a:r>
              <a:rPr lang="en-US" sz="1400" dirty="0"/>
              <a:t>(subset(</a:t>
            </a:r>
            <a:r>
              <a:rPr lang="en-US" sz="1400" dirty="0" err="1"/>
              <a:t>pca_scores</a:t>
            </a:r>
            <a:r>
              <a:rPr lang="en-US" sz="1400" dirty="0"/>
              <a:t>, treatment == "Dry")[, -</a:t>
            </a:r>
            <a:r>
              <a:rPr lang="en-US" sz="1400" dirty="0" err="1"/>
              <a:t>ncol</a:t>
            </a:r>
            <a:r>
              <a:rPr lang="en-US" sz="1400" dirty="0"/>
              <a:t>(</a:t>
            </a:r>
            <a:r>
              <a:rPr lang="en-US" sz="1400" dirty="0" err="1"/>
              <a:t>pca_scores</a:t>
            </a:r>
            <a:r>
              <a:rPr lang="en-US" sz="1400" dirty="0"/>
              <a:t>)])</a:t>
            </a:r>
            <a:br>
              <a:rPr lang="en-US" sz="1400" dirty="0"/>
            </a:br>
            <a:r>
              <a:rPr lang="en-US" sz="1400" dirty="0"/>
              <a:t># Find the PC with the highest absolute mean </a:t>
            </a:r>
            <a:r>
              <a:rPr lang="en-US" sz="1400" dirty="0" err="1"/>
              <a:t>differencemax_diff_pc</a:t>
            </a:r>
            <a:r>
              <a:rPr lang="en-US" sz="1400" dirty="0"/>
              <a:t> &lt;- names(</a:t>
            </a:r>
            <a:r>
              <a:rPr lang="en-US" sz="1400" dirty="0" err="1"/>
              <a:t>which.max</a:t>
            </a:r>
            <a:r>
              <a:rPr lang="en-US" sz="1400" dirty="0"/>
              <a:t>(abs(</a:t>
            </a:r>
            <a:r>
              <a:rPr lang="en-US" sz="1400" dirty="0" err="1"/>
              <a:t>mean_diff</a:t>
            </a:r>
            <a:r>
              <a:rPr lang="en-US" sz="1400" dirty="0"/>
              <a:t>)))</a:t>
            </a:r>
            <a:br>
              <a:rPr lang="en-US" sz="1400" dirty="0"/>
            </a:br>
            <a:br>
              <a:rPr lang="en-US" sz="1400" dirty="0"/>
            </a:br>
            <a:r>
              <a:rPr lang="en-US" sz="1400" dirty="0"/>
              <a:t># 5. Correlate Modules with the Principal </a:t>
            </a:r>
            <a:r>
              <a:rPr lang="en-US" sz="1400" dirty="0" err="1"/>
              <a:t>Componentcorrelations</a:t>
            </a:r>
            <a:r>
              <a:rPr lang="en-US" sz="1400" dirty="0"/>
              <a:t> &lt;- </a:t>
            </a:r>
            <a:r>
              <a:rPr lang="en-US" sz="1400" dirty="0" err="1"/>
              <a:t>sapply</a:t>
            </a:r>
            <a:r>
              <a:rPr lang="en-US" sz="1400" dirty="0"/>
              <a:t>(</a:t>
            </a:r>
            <a:r>
              <a:rPr lang="en-US" sz="1400" dirty="0" err="1"/>
              <a:t>colnames</a:t>
            </a:r>
            <a:r>
              <a:rPr lang="en-US" sz="1400" dirty="0"/>
              <a:t>(</a:t>
            </a:r>
            <a:r>
              <a:rPr lang="en-US" sz="1400" dirty="0" err="1"/>
              <a:t>moduleEigengenes</a:t>
            </a:r>
            <a:r>
              <a:rPr lang="en-US" sz="1400" dirty="0"/>
              <a:t>), function(mod) {  </a:t>
            </a:r>
            <a:r>
              <a:rPr lang="en-US" sz="1400" dirty="0" err="1"/>
              <a:t>cor</a:t>
            </a:r>
            <a:r>
              <a:rPr lang="en-US" sz="1400" dirty="0"/>
              <a:t>(</a:t>
            </a:r>
            <a:r>
              <a:rPr lang="en-US" sz="1400" dirty="0" err="1"/>
              <a:t>moduleEigengenes</a:t>
            </a:r>
            <a:r>
              <a:rPr lang="en-US" sz="1400" dirty="0"/>
              <a:t>[[mod]], </a:t>
            </a:r>
            <a:r>
              <a:rPr lang="en-US" sz="1400" dirty="0" err="1"/>
              <a:t>pca_scores</a:t>
            </a:r>
            <a:r>
              <a:rPr lang="en-US" sz="1400" dirty="0"/>
              <a:t>[[</a:t>
            </a:r>
            <a:r>
              <a:rPr lang="en-US" sz="1400" dirty="0" err="1"/>
              <a:t>max_diff_pc</a:t>
            </a:r>
            <a:r>
              <a:rPr lang="en-US" sz="1400" dirty="0"/>
              <a:t>]], method = "</a:t>
            </a:r>
            <a:r>
              <a:rPr lang="en-US" sz="1400" dirty="0" err="1"/>
              <a:t>pearson</a:t>
            </a:r>
            <a:r>
              <a:rPr lang="en-US" sz="1400" dirty="0"/>
              <a:t>")})</a:t>
            </a:r>
            <a:br>
              <a:rPr lang="en-US" sz="1400" dirty="0"/>
            </a:br>
            <a:br>
              <a:rPr lang="en-US" sz="1400" dirty="0"/>
            </a:br>
            <a:r>
              <a:rPr lang="en-US" sz="1400" dirty="0"/>
              <a:t># Convert correlations to a data frame for </a:t>
            </a:r>
            <a:r>
              <a:rPr lang="en-US" sz="1400" dirty="0" err="1"/>
              <a:t>visualizationcor_df</a:t>
            </a:r>
            <a:r>
              <a:rPr lang="en-US" sz="1400" dirty="0"/>
              <a:t> &lt;- </a:t>
            </a:r>
            <a:r>
              <a:rPr lang="en-US" sz="1400" dirty="0" err="1"/>
              <a:t>data.frame</a:t>
            </a:r>
            <a:r>
              <a:rPr lang="en-US" sz="1400" dirty="0"/>
              <a:t>(Module = names(correlations), Correlation = correlations)</a:t>
            </a:r>
            <a:r>
              <a:rPr lang="en-US" sz="1400" dirty="0" err="1"/>
              <a:t>cor_df</a:t>
            </a:r>
            <a:r>
              <a:rPr lang="en-US" sz="1400" dirty="0"/>
              <a:t> &lt;- </a:t>
            </a:r>
            <a:r>
              <a:rPr lang="en-US" sz="1400" dirty="0" err="1"/>
              <a:t>cor_df</a:t>
            </a:r>
            <a:r>
              <a:rPr lang="en-US" sz="1400" dirty="0"/>
              <a:t>[order(-abs(</a:t>
            </a:r>
            <a:r>
              <a:rPr lang="en-US" sz="1400" dirty="0" err="1"/>
              <a:t>cor_df$Correlation</a:t>
            </a:r>
            <a:r>
              <a:rPr lang="en-US" sz="1400" dirty="0"/>
              <a:t>)), ]</a:t>
            </a:r>
            <a:br>
              <a:rPr lang="en-US" sz="1400" dirty="0"/>
            </a:br>
            <a:br>
              <a:rPr lang="en-US" sz="1400" dirty="0"/>
            </a:br>
            <a:r>
              <a:rPr lang="en-US" sz="1400" dirty="0"/>
              <a:t># 6. Visualize Correlation </a:t>
            </a:r>
            <a:r>
              <a:rPr lang="en-US" sz="1400" dirty="0" err="1"/>
              <a:t>Strengthsggplot</a:t>
            </a:r>
            <a:r>
              <a:rPr lang="en-US" sz="1400" dirty="0"/>
              <a:t>(</a:t>
            </a:r>
            <a:r>
              <a:rPr lang="en-US" sz="1400" dirty="0" err="1"/>
              <a:t>cor_df</a:t>
            </a:r>
            <a:r>
              <a:rPr lang="en-US" sz="1400" dirty="0"/>
              <a:t>, </a:t>
            </a:r>
            <a:r>
              <a:rPr lang="en-US" sz="1400" dirty="0" err="1"/>
              <a:t>aes</a:t>
            </a:r>
            <a:r>
              <a:rPr lang="en-US" sz="1400" dirty="0"/>
              <a:t>(x = reorder(Module, -abs(Correlation)), y = Correlation)) +  </a:t>
            </a:r>
            <a:r>
              <a:rPr lang="en-US" sz="1400" dirty="0" err="1"/>
              <a:t>geom_bar</a:t>
            </a:r>
            <a:r>
              <a:rPr lang="en-US" sz="1400" dirty="0"/>
              <a:t>(stat = "identity", fill = "</a:t>
            </a:r>
            <a:r>
              <a:rPr lang="en-US" sz="1400" dirty="0" err="1"/>
              <a:t>steelblue</a:t>
            </a:r>
            <a:r>
              <a:rPr lang="en-US" sz="1400" dirty="0"/>
              <a:t>") +  </a:t>
            </a:r>
            <a:r>
              <a:rPr lang="en-US" sz="1400" dirty="0" err="1"/>
              <a:t>coord_flip</a:t>
            </a:r>
            <a:r>
              <a:rPr lang="en-US" sz="1400" dirty="0"/>
              <a:t>() +  </a:t>
            </a:r>
            <a:r>
              <a:rPr lang="en-US" sz="1400" dirty="0" err="1"/>
              <a:t>theme_bw</a:t>
            </a:r>
            <a:r>
              <a:rPr lang="en-US" sz="1400" dirty="0"/>
              <a:t>() +  labs(title = paste("Module Correlations with", </a:t>
            </a:r>
            <a:r>
              <a:rPr lang="en-US" sz="1400" dirty="0" err="1"/>
              <a:t>max_diff_pc</a:t>
            </a:r>
            <a:r>
              <a:rPr lang="en-US" sz="1400" dirty="0"/>
              <a:t>),       x = "Module", y = "Correlation Strength")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71D5DB-BBA0-4018-1EB2-4ADF37BD78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5225" y="0"/>
            <a:ext cx="8486775" cy="624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8806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87BE9-41BB-510C-6654-08B2157A0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460" y="96183"/>
            <a:ext cx="11940540" cy="486747"/>
          </a:xfrm>
        </p:spPr>
        <p:txBody>
          <a:bodyPr>
            <a:normAutofit/>
          </a:bodyPr>
          <a:lstStyle/>
          <a:p>
            <a:r>
              <a:rPr lang="en-US" sz="2000" dirty="0"/>
              <a:t>currently on </a:t>
            </a:r>
            <a:r>
              <a:rPr lang="en-US" sz="2000" dirty="0" err="1"/>
              <a:t>Molecular_Formulas_per_site_per_treatment</a:t>
            </a:r>
            <a:r>
              <a:rPr lang="en-US" sz="2000" dirty="0"/>
              <a:t> script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1592F4-2DD1-C1BD-4DBC-E4DB2B0E2F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3796" y="561809"/>
            <a:ext cx="9592909" cy="61490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28922AC-02B8-E48D-A1C4-15A501B18264}"/>
              </a:ext>
            </a:extLst>
          </p:cNvPr>
          <p:cNvCxnSpPr>
            <a:cxnSpLocks/>
          </p:cNvCxnSpPr>
          <p:nvPr/>
        </p:nvCxnSpPr>
        <p:spPr>
          <a:xfrm>
            <a:off x="2138012" y="1259860"/>
            <a:ext cx="5166828" cy="0"/>
          </a:xfrm>
          <a:prstGeom prst="straightConnector1">
            <a:avLst/>
          </a:prstGeom>
          <a:ln w="38100">
            <a:solidFill>
              <a:srgbClr val="ADD8E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A605DFE-EAC2-7229-5074-83166C2A68CE}"/>
              </a:ext>
            </a:extLst>
          </p:cNvPr>
          <p:cNvCxnSpPr>
            <a:cxnSpLocks/>
          </p:cNvCxnSpPr>
          <p:nvPr/>
        </p:nvCxnSpPr>
        <p:spPr>
          <a:xfrm>
            <a:off x="7349490" y="1259860"/>
            <a:ext cx="3466899" cy="0"/>
          </a:xfrm>
          <a:prstGeom prst="straightConnector1">
            <a:avLst/>
          </a:prstGeom>
          <a:ln w="38100">
            <a:solidFill>
              <a:srgbClr val="FF8C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7B16669-F2CA-FF82-EC10-D5AC728894C9}"/>
              </a:ext>
            </a:extLst>
          </p:cNvPr>
          <p:cNvSpPr txBox="1"/>
          <p:nvPr/>
        </p:nvSpPr>
        <p:spPr>
          <a:xfrm>
            <a:off x="2303712" y="1259860"/>
            <a:ext cx="38176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Higher median unique formula count in wet treatment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EDE8E69-B0E7-A439-CBE2-4231D395D6DE}"/>
              </a:ext>
            </a:extLst>
          </p:cNvPr>
          <p:cNvSpPr txBox="1"/>
          <p:nvPr/>
        </p:nvSpPr>
        <p:spPr>
          <a:xfrm>
            <a:off x="7304840" y="1259860"/>
            <a:ext cx="38176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Higher median unique formula count in dry treatment</a:t>
            </a:r>
          </a:p>
        </p:txBody>
      </p:sp>
    </p:spTree>
    <p:extLst>
      <p:ext uri="{BB962C8B-B14F-4D97-AF65-F5344CB8AC3E}">
        <p14:creationId xmlns:p14="http://schemas.microsoft.com/office/powerpoint/2010/main" val="28841027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CFA018-5DFF-1228-003A-B5BE019CF3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840" y="0"/>
            <a:ext cx="12066270" cy="835025"/>
          </a:xfrm>
        </p:spPr>
        <p:txBody>
          <a:bodyPr>
            <a:noAutofit/>
          </a:bodyPr>
          <a:lstStyle/>
          <a:p>
            <a:r>
              <a:rPr lang="en-US" sz="3200" dirty="0"/>
              <a:t>SI figure currently on </a:t>
            </a:r>
            <a:r>
              <a:rPr lang="en-US" sz="3200" dirty="0" err="1"/>
              <a:t>Histograms_Overall_Unique_Formulas</a:t>
            </a:r>
            <a:endParaRPr lang="en-US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6A81A4-E242-4201-94AE-DBD3D3B3F7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8802" y="916573"/>
            <a:ext cx="8766151" cy="5941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3295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A952B43-102E-5279-F073-ACF57ACDAF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09" y="0"/>
            <a:ext cx="119813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2310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BDC99F-A164-EBDA-1897-24CD45C13B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610" y="21653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currently on </a:t>
            </a:r>
            <a:r>
              <a:rPr lang="en-US" dirty="0" err="1"/>
              <a:t>Molecular_Formulas_per_site_per_treatment</a:t>
            </a:r>
            <a:r>
              <a:rPr lang="en-US" dirty="0"/>
              <a:t> script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5520EC-598E-F393-7092-FE36DD782D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416" y="2326342"/>
            <a:ext cx="4024436" cy="36562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78F7179-DCD7-A635-730D-DCF0EEC3B0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3852" y="1945999"/>
            <a:ext cx="7864906" cy="4695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0597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87BE9-41BB-510C-6654-08B2157A0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460" y="96183"/>
            <a:ext cx="11940540" cy="486747"/>
          </a:xfrm>
        </p:spPr>
        <p:txBody>
          <a:bodyPr>
            <a:normAutofit/>
          </a:bodyPr>
          <a:lstStyle/>
          <a:p>
            <a:r>
              <a:rPr lang="en-US" sz="2000" dirty="0"/>
              <a:t>currently on </a:t>
            </a:r>
            <a:r>
              <a:rPr lang="en-US" sz="2000" dirty="0" err="1"/>
              <a:t>Molecular_Formulas_per_site_per_treatment</a:t>
            </a:r>
            <a:r>
              <a:rPr lang="en-US" sz="2000" dirty="0"/>
              <a:t> script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9DDDE6-CEE2-766D-2F69-565440865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8499" y="1039539"/>
            <a:ext cx="10205301" cy="5818461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28922AC-02B8-E48D-A1C4-15A501B18264}"/>
              </a:ext>
            </a:extLst>
          </p:cNvPr>
          <p:cNvCxnSpPr/>
          <p:nvPr/>
        </p:nvCxnSpPr>
        <p:spPr>
          <a:xfrm>
            <a:off x="2125980" y="1783080"/>
            <a:ext cx="4354830" cy="0"/>
          </a:xfrm>
          <a:prstGeom prst="straightConnector1">
            <a:avLst/>
          </a:prstGeom>
          <a:ln w="38100">
            <a:solidFill>
              <a:srgbClr val="ADD8E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A605DFE-EAC2-7229-5074-83166C2A68CE}"/>
              </a:ext>
            </a:extLst>
          </p:cNvPr>
          <p:cNvCxnSpPr>
            <a:cxnSpLocks/>
          </p:cNvCxnSpPr>
          <p:nvPr/>
        </p:nvCxnSpPr>
        <p:spPr>
          <a:xfrm>
            <a:off x="6667500" y="1783080"/>
            <a:ext cx="4499610" cy="0"/>
          </a:xfrm>
          <a:prstGeom prst="straightConnector1">
            <a:avLst/>
          </a:prstGeom>
          <a:ln w="38100">
            <a:solidFill>
              <a:srgbClr val="FF8C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7B16669-F2CA-FF82-EC10-D5AC728894C9}"/>
              </a:ext>
            </a:extLst>
          </p:cNvPr>
          <p:cNvSpPr txBox="1"/>
          <p:nvPr/>
        </p:nvSpPr>
        <p:spPr>
          <a:xfrm>
            <a:off x="2394585" y="1783080"/>
            <a:ext cx="38176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Higher unique avg formula count in wet treatment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EDE8E69-B0E7-A439-CBE2-4231D395D6DE}"/>
              </a:ext>
            </a:extLst>
          </p:cNvPr>
          <p:cNvSpPr txBox="1"/>
          <p:nvPr/>
        </p:nvSpPr>
        <p:spPr>
          <a:xfrm>
            <a:off x="7225881" y="1783080"/>
            <a:ext cx="38176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Higher unique avg formula count in dry treatment</a:t>
            </a:r>
          </a:p>
        </p:txBody>
      </p:sp>
    </p:spTree>
    <p:extLst>
      <p:ext uri="{BB962C8B-B14F-4D97-AF65-F5344CB8AC3E}">
        <p14:creationId xmlns:p14="http://schemas.microsoft.com/office/powerpoint/2010/main" val="36771120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957C2-6FFE-9E3F-41E9-C8F2A5B49D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0639" y="197653"/>
            <a:ext cx="10515599" cy="721961"/>
          </a:xfrm>
        </p:spPr>
        <p:txBody>
          <a:bodyPr>
            <a:normAutofit/>
          </a:bodyPr>
          <a:lstStyle/>
          <a:p>
            <a:r>
              <a:rPr lang="en-US" dirty="0"/>
              <a:t>Currently on </a:t>
            </a:r>
            <a:r>
              <a:rPr lang="en-US" dirty="0" err="1"/>
              <a:t>all_MF</a:t>
            </a:r>
            <a:r>
              <a:rPr lang="en-US" dirty="0"/>
              <a:t> script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C394C6-29B8-CCE2-B0A6-79BF8ED1CC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374" y="919614"/>
            <a:ext cx="9217792" cy="5938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1475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10330</TotalTime>
  <Words>704</Words>
  <Application>Microsoft Office PowerPoint</Application>
  <PresentationFormat>Widescreen</PresentationFormat>
  <Paragraphs>51</Paragraphs>
  <Slides>37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1" baseType="lpstr">
      <vt:lpstr>Arial</vt:lpstr>
      <vt:lpstr>Calibri</vt:lpstr>
      <vt:lpstr>Calibri Light</vt:lpstr>
      <vt:lpstr>Office Theme</vt:lpstr>
      <vt:lpstr>PowerPoint Presentation</vt:lpstr>
      <vt:lpstr>SI figure currently on Molecular_Formulas_per_site_per_treatment script</vt:lpstr>
      <vt:lpstr>currently on Molecular_Formulas_per_site_per_treatment script</vt:lpstr>
      <vt:lpstr>currently on Molecular_Formulas_per_site_per_treatment script</vt:lpstr>
      <vt:lpstr>SI figure currently on Histograms_Overall_Unique_Formulas</vt:lpstr>
      <vt:lpstr>PowerPoint Presentation</vt:lpstr>
      <vt:lpstr>currently on Molecular_Formulas_per_site_per_treatment script</vt:lpstr>
      <vt:lpstr>currently on Molecular_Formulas_per_site_per_treatment script</vt:lpstr>
      <vt:lpstr>Currently on all_MF script</vt:lpstr>
      <vt:lpstr>PowerPoint Presentation</vt:lpstr>
      <vt:lpstr>PowerPoint Presentation</vt:lpstr>
      <vt:lpstr>Unique peaks</vt:lpstr>
      <vt:lpstr>Group 1 higher metabolite count in wet treatment</vt:lpstr>
      <vt:lpstr>Group 2 higher avg metabolite count in dry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There are 18 sites with values lower than 1 and 21 sites with values higher than 1.  Values higher than 1 mean that there are more unique formulas in the wet than in the dry treatment. Lower than 1 means the opposite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WGCNA Min module size of 20 block size of 26k</vt:lpstr>
      <vt:lpstr>PowerPoint Presentation</vt:lpstr>
      <vt:lpstr># 4. Identify the Principal Component with Maximum Treatment Separation # Calculate treatment means for each  PCmean_diff &lt;- colMeans(subset(pca_scores, treatment == "Wet")[, -ncol(pca_scores)]) -   colMeans(subset(pca_scores, treatment == "Dry")[, -ncol(pca_scores)]) # Find the PC with the highest absolute mean differencemax_diff_pc &lt;- names(which.max(abs(mean_diff)))  # 5. Correlate Modules with the Principal Componentcorrelations &lt;- sapply(colnames(moduleEigengenes), function(mod) {  cor(moduleEigengenes[[mod]], pca_scores[[max_diff_pc]], method = "pearson")})  # Convert correlations to a data frame for visualizationcor_df &lt;- data.frame(Module = names(correlations), Correlation = correlations)cor_df &lt;- cor_df[order(-abs(cor_df$Correlation)), ]  # 6. Visualize Correlation Strengthsggplot(cor_df, aes(x = reorder(Module, -abs(Correlation)), y = Correlation)) +  geom_bar(stat = "identity", fill = "steelblue") +  coord_flip() +  theme_bw() +  labs(title = paste("Module Correlations with", max_diff_pc),       x = "Module", y = "Correlation Strength")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Garayburu-Caruso, Vanessa A</dc:creator>
  <cp:lastModifiedBy>Garayburu-Caruso, Vanessa A</cp:lastModifiedBy>
  <cp:revision>1</cp:revision>
  <dcterms:created xsi:type="dcterms:W3CDTF">2024-11-24T18:04:16Z</dcterms:created>
  <dcterms:modified xsi:type="dcterms:W3CDTF">2025-01-04T22:09:27Z</dcterms:modified>
</cp:coreProperties>
</file>